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59" r:id="rId1"/>
    <p:sldMasterId id="2147483660" r:id="rId2"/>
  </p:sldMasterIdLst>
  <p:notesMasterIdLst>
    <p:notesMasterId r:id="rId17"/>
  </p:notesMasterIdLst>
  <p:sldIdLst>
    <p:sldId id="263" r:id="rId3"/>
    <p:sldId id="265" r:id="rId4"/>
    <p:sldId id="258" r:id="rId5"/>
    <p:sldId id="266" r:id="rId6"/>
    <p:sldId id="290" r:id="rId7"/>
    <p:sldId id="291" r:id="rId8"/>
    <p:sldId id="269" r:id="rId9"/>
    <p:sldId id="278" r:id="rId10"/>
    <p:sldId id="279" r:id="rId11"/>
    <p:sldId id="293" r:id="rId12"/>
    <p:sldId id="268" r:id="rId13"/>
    <p:sldId id="307" r:id="rId14"/>
    <p:sldId id="308" r:id="rId15"/>
    <p:sldId id="264" r:id="rId16"/>
  </p:sldIdLst>
  <p:sldSz cx="12192000" cy="6858000"/>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AAE7B98B-33A1-4B48-870D-2AC232205DF0}">
  <a:tblStyle styleId="{AAE7B98B-33A1-4B48-870D-2AC232205DF0}"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74C1A8A3-306A-4EB7-A6B1-4F7E0EB9C5D6}" styleName="Medium Style 3 - Accent 5">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5"/>
          </a:solidFill>
        </a:fill>
      </a:tcStyle>
    </a:lastCol>
    <a:firstCol>
      <a:tcTxStyle b="on">
        <a:fontRef idx="minor">
          <a:scrgbClr r="0" g="0" b="0"/>
        </a:fontRef>
        <a:schemeClr val="lt1"/>
      </a:tcTxStyle>
      <a:tcStyle>
        <a:tcBdr/>
        <a:fill>
          <a:solidFill>
            <a:schemeClr val="accent5"/>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92" d="100"/>
          <a:sy n="92" d="100"/>
        </p:scale>
        <p:origin x="102" y="29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presProps" Target="presProps.xml"/><Relationship Id="rId3" Type="http://schemas.openxmlformats.org/officeDocument/2006/relationships/slide" Target="slides/slide1.xml"/><Relationship Id="rId21" Type="http://schemas.openxmlformats.org/officeDocument/2006/relationships/tableStyles" Target="tableStyles.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notesMaster" Target="notesMasters/notesMaster1.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5" Type="http://schemas.openxmlformats.org/officeDocument/2006/relationships/slide" Target="slides/slide3.xml"/><Relationship Id="rId15" Type="http://schemas.openxmlformats.org/officeDocument/2006/relationships/slide" Target="slides/slide13.xml"/><Relationship Id="rId10" Type="http://schemas.openxmlformats.org/officeDocument/2006/relationships/slide" Target="slides/slide8.xml"/><Relationship Id="rId19" Type="http://schemas.openxmlformats.org/officeDocument/2006/relationships/viewProps" Target="viewProp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s>
</file>

<file path=ppt/media/image1.png>
</file>

<file path=ppt/media/image10.png>
</file>

<file path=ppt/media/image11.png>
</file>

<file path=ppt/media/image12.png>
</file>

<file path=ppt/media/image13.png>
</file>

<file path=ppt/media/image14.png>
</file>

<file path=ppt/media/image2.png>
</file>

<file path=ppt/media/image3.png>
</file>

<file path=ppt/media/image4.png>
</file>

<file path=ppt/media/image5.jpg>
</file>

<file path=ppt/media/image6.png>
</file>

<file path=ppt/media/image7.jpe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
        <p:cNvGrpSpPr/>
        <p:nvPr/>
      </p:nvGrpSpPr>
      <p:grpSpPr>
        <a:xfrm>
          <a:off x="0" y="0"/>
          <a:ext cx="0" cy="0"/>
          <a:chOff x="0" y="0"/>
          <a:chExt cx="0" cy="0"/>
        </a:xfrm>
      </p:grpSpPr>
      <p:sp>
        <p:nvSpPr>
          <p:cNvPr id="81" name="Google Shape;81;p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82" name="Google Shape;82;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837353-30EB-4A48-80EB-173D804AEFBD}" type="slidenum">
              <a:rPr lang="zh-CN" altLang="en-US" smtClean="0"/>
              <a:t>10</a:t>
            </a:fld>
            <a:endParaRPr lang="zh-CN" altLang="en-US"/>
          </a:p>
        </p:txBody>
      </p:sp>
    </p:spTree>
    <p:extLst>
      <p:ext uri="{BB962C8B-B14F-4D97-AF65-F5344CB8AC3E}">
        <p14:creationId xmlns:p14="http://schemas.microsoft.com/office/powerpoint/2010/main" val="426582575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A6837353-30EB-4A48-80EB-173D804AEFBD}" type="slidenum">
              <a:rPr lang="zh-CN" altLang="en-US" smtClean="0"/>
              <a:t>11</a:t>
            </a:fld>
            <a:endParaRPr lang="zh-CN" altLang="en-US"/>
          </a:p>
        </p:txBody>
      </p:sp>
    </p:spTree>
    <p:extLst>
      <p:ext uri="{BB962C8B-B14F-4D97-AF65-F5344CB8AC3E}">
        <p14:creationId xmlns:p14="http://schemas.microsoft.com/office/powerpoint/2010/main" val="349382388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A6837353-30EB-4A48-80EB-173D804AEFBD}" type="slidenum">
              <a:rPr lang="zh-CN" altLang="en-US" smtClean="0"/>
              <a:t>12</a:t>
            </a:fld>
            <a:endParaRPr lang="zh-CN" altLang="en-US"/>
          </a:p>
        </p:txBody>
      </p:sp>
    </p:spTree>
    <p:extLst>
      <p:ext uri="{BB962C8B-B14F-4D97-AF65-F5344CB8AC3E}">
        <p14:creationId xmlns:p14="http://schemas.microsoft.com/office/powerpoint/2010/main" val="13522482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A6837353-30EB-4A48-80EB-173D804AEFBD}" type="slidenum">
              <a:rPr lang="zh-CN" altLang="en-US" smtClean="0"/>
              <a:t>13</a:t>
            </a:fld>
            <a:endParaRPr lang="zh-CN" altLang="en-US"/>
          </a:p>
        </p:txBody>
      </p:sp>
    </p:spTree>
    <p:extLst>
      <p:ext uri="{BB962C8B-B14F-4D97-AF65-F5344CB8AC3E}">
        <p14:creationId xmlns:p14="http://schemas.microsoft.com/office/powerpoint/2010/main" val="94415601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3"/>
        <p:cNvGrpSpPr/>
        <p:nvPr/>
      </p:nvGrpSpPr>
      <p:grpSpPr>
        <a:xfrm>
          <a:off x="0" y="0"/>
          <a:ext cx="0" cy="0"/>
          <a:chOff x="0" y="0"/>
          <a:chExt cx="0" cy="0"/>
        </a:xfrm>
      </p:grpSpPr>
      <p:sp>
        <p:nvSpPr>
          <p:cNvPr id="294" name="Google Shape;294;p13: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dirty="0"/>
          </a:p>
        </p:txBody>
      </p:sp>
      <p:sp>
        <p:nvSpPr>
          <p:cNvPr id="295" name="Google Shape;295;p1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53774257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A6837353-30EB-4A48-80EB-173D804AEFBD}" type="slidenum">
              <a:rPr lang="zh-CN" altLang="en-US" smtClean="0"/>
              <a:t>2</a:t>
            </a:fld>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837353-30EB-4A48-80EB-173D804AEFBD}" type="slidenum">
              <a:rPr lang="zh-CN" altLang="en-US" smtClean="0"/>
              <a:t>3</a:t>
            </a:fld>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A6837353-30EB-4A48-80EB-173D804AEFBD}" type="slidenum">
              <a:rPr lang="zh-CN" altLang="en-US" smtClean="0"/>
              <a:t>4</a:t>
            </a:fld>
            <a:endParaRPr lang="zh-CN" altLang="en-US"/>
          </a:p>
        </p:txBody>
      </p:sp>
    </p:spTree>
    <p:extLst>
      <p:ext uri="{BB962C8B-B14F-4D97-AF65-F5344CB8AC3E}">
        <p14:creationId xmlns:p14="http://schemas.microsoft.com/office/powerpoint/2010/main" val="349382388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A6837353-30EB-4A48-80EB-173D804AEFBD}" type="slidenum">
              <a:rPr lang="zh-CN" altLang="en-US" smtClean="0"/>
              <a:t>5</a:t>
            </a:fld>
            <a:endParaRPr lang="zh-CN" altLang="en-US"/>
          </a:p>
        </p:txBody>
      </p:sp>
    </p:spTree>
    <p:extLst>
      <p:ext uri="{BB962C8B-B14F-4D97-AF65-F5344CB8AC3E}">
        <p14:creationId xmlns:p14="http://schemas.microsoft.com/office/powerpoint/2010/main" val="82448912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837353-30EB-4A48-80EB-173D804AEFBD}" type="slidenum">
              <a:rPr lang="zh-CN" altLang="en-US" smtClean="0"/>
              <a:t>6</a:t>
            </a:fld>
            <a:endParaRPr lang="zh-CN" altLang="en-US"/>
          </a:p>
        </p:txBody>
      </p:sp>
    </p:spTree>
    <p:extLst>
      <p:ext uri="{BB962C8B-B14F-4D97-AF65-F5344CB8AC3E}">
        <p14:creationId xmlns:p14="http://schemas.microsoft.com/office/powerpoint/2010/main" val="76806058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837353-30EB-4A48-80EB-173D804AEFBD}" type="slidenum">
              <a:rPr lang="zh-CN" altLang="en-US" smtClean="0"/>
              <a:t>7</a:t>
            </a:fld>
            <a:endParaRPr lang="zh-CN" alt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837353-30EB-4A48-80EB-173D804AEFBD}" type="slidenum">
              <a:rPr lang="zh-CN" altLang="en-US" smtClean="0"/>
              <a:t>8</a:t>
            </a:fld>
            <a:endParaRPr lang="zh-CN" altLang="en-US"/>
          </a:p>
        </p:txBody>
      </p:sp>
    </p:spTree>
    <p:extLst>
      <p:ext uri="{BB962C8B-B14F-4D97-AF65-F5344CB8AC3E}">
        <p14:creationId xmlns:p14="http://schemas.microsoft.com/office/powerpoint/2010/main" val="364760140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837353-30EB-4A48-80EB-173D804AEFBD}" type="slidenum">
              <a:rPr lang="zh-CN" altLang="en-US" smtClean="0"/>
              <a:t>9</a:t>
            </a:fld>
            <a:endParaRPr lang="zh-CN" altLang="en-US"/>
          </a:p>
        </p:txBody>
      </p:sp>
    </p:spTree>
    <p:extLst>
      <p:ext uri="{BB962C8B-B14F-4D97-AF65-F5344CB8AC3E}">
        <p14:creationId xmlns:p14="http://schemas.microsoft.com/office/powerpoint/2010/main" val="349688721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2.xml"/><Relationship Id="rId4" Type="http://schemas.openxmlformats.org/officeDocument/2006/relationships/image" Target="../media/image4.png"/></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1"/>
        <p:cNvGrpSpPr/>
        <p:nvPr/>
      </p:nvGrpSpPr>
      <p:grpSpPr>
        <a:xfrm>
          <a:off x="0" y="0"/>
          <a:ext cx="0" cy="0"/>
          <a:chOff x="0" y="0"/>
          <a:chExt cx="0" cy="0"/>
        </a:xfrm>
      </p:grpSpPr>
      <p:sp>
        <p:nvSpPr>
          <p:cNvPr id="12" name="Google Shape;12;p2"/>
          <p:cNvSpPr txBox="1">
            <a:spLocks noGrp="1"/>
          </p:cNvSpPr>
          <p:nvPr>
            <p:ph type="ctrTitle"/>
          </p:nvPr>
        </p:nvSpPr>
        <p:spPr>
          <a:xfrm>
            <a:off x="1524000" y="1122363"/>
            <a:ext cx="9144000" cy="2387600"/>
          </a:xfrm>
          <a:prstGeom prst="rect">
            <a:avLst/>
          </a:prstGeom>
          <a:noFill/>
          <a:ln>
            <a:noFill/>
          </a:ln>
        </p:spPr>
        <p:txBody>
          <a:bodyPr spcFirstLastPara="1" wrap="square" lIns="91425" tIns="45700" rIns="91425" bIns="45700" anchor="b" anchorCtr="0">
            <a:noAutofit/>
          </a:bodyPr>
          <a:lstStyle>
            <a:lvl1pPr lvl="0" algn="ctr">
              <a:lnSpc>
                <a:spcPct val="90000"/>
              </a:lnSpc>
              <a:spcBef>
                <a:spcPts val="0"/>
              </a:spcBef>
              <a:spcAft>
                <a:spcPts val="0"/>
              </a:spcAft>
              <a:buClr>
                <a:schemeClr val="dk1"/>
              </a:buClr>
              <a:buSzPts val="6000"/>
              <a:buFont typeface="Calibri"/>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3" name="Google Shape;13;p2"/>
          <p:cNvSpPr txBox="1">
            <a:spLocks noGrp="1"/>
          </p:cNvSpPr>
          <p:nvPr>
            <p:ph type="subTitle" idx="1"/>
          </p:nvPr>
        </p:nvSpPr>
        <p:spPr>
          <a:xfrm>
            <a:off x="1524000" y="3602038"/>
            <a:ext cx="9144000" cy="1655762"/>
          </a:xfrm>
          <a:prstGeom prst="rect">
            <a:avLst/>
          </a:prstGeom>
          <a:noFill/>
          <a:ln>
            <a:noFill/>
          </a:ln>
        </p:spPr>
        <p:txBody>
          <a:bodyPr spcFirstLastPara="1" wrap="square" lIns="91425" tIns="45700" rIns="91425" bIns="45700" anchor="t" anchorCtr="0">
            <a:noAutofit/>
          </a:bodyPr>
          <a:lstStyle>
            <a:lvl1pPr lvl="0" algn="ctr">
              <a:lnSpc>
                <a:spcPct val="90000"/>
              </a:lnSpc>
              <a:spcBef>
                <a:spcPts val="1000"/>
              </a:spcBef>
              <a:spcAft>
                <a:spcPts val="0"/>
              </a:spcAft>
              <a:buClr>
                <a:schemeClr val="dk1"/>
              </a:buClr>
              <a:buSzPts val="2400"/>
              <a:buNone/>
              <a:defRPr sz="2400"/>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a:endParaRPr/>
          </a:p>
        </p:txBody>
      </p:sp>
      <p:sp>
        <p:nvSpPr>
          <p:cNvPr id="14" name="Google Shape;14;p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5" name="Google Shape;15;p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6" name="Google Shape;16;p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74"/>
        <p:cNvGrpSpPr/>
        <p:nvPr/>
      </p:nvGrpSpPr>
      <p:grpSpPr>
        <a:xfrm>
          <a:off x="0" y="0"/>
          <a:ext cx="0" cy="0"/>
          <a:chOff x="0" y="0"/>
          <a:chExt cx="0" cy="0"/>
        </a:xfrm>
      </p:grpSpPr>
      <p:sp>
        <p:nvSpPr>
          <p:cNvPr id="75" name="Google Shape;75;p12"/>
          <p:cNvSpPr txBox="1">
            <a:spLocks noGrp="1"/>
          </p:cNvSpPr>
          <p:nvPr>
            <p:ph type="title"/>
          </p:nvPr>
        </p:nvSpPr>
        <p:spPr>
          <a:xfrm rot="5400000">
            <a:off x="7133431" y="1956594"/>
            <a:ext cx="5811838" cy="2628900"/>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76" name="Google Shape;76;p12"/>
          <p:cNvSpPr txBox="1">
            <a:spLocks noGrp="1"/>
          </p:cNvSpPr>
          <p:nvPr>
            <p:ph type="body" idx="1"/>
          </p:nvPr>
        </p:nvSpPr>
        <p:spPr>
          <a:xfrm rot="5400000">
            <a:off x="1799431" y="-596106"/>
            <a:ext cx="5811838" cy="7734300"/>
          </a:xfrm>
          <a:prstGeom prst="rect">
            <a:avLst/>
          </a:prstGeom>
          <a:noFill/>
          <a:ln>
            <a:noFill/>
          </a:ln>
        </p:spPr>
        <p:txBody>
          <a:bodyPr spcFirstLastPara="1" wrap="square" lIns="91425" tIns="45700" rIns="91425" bIns="45700" anchor="t" anchorCtr="0">
            <a:no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77" name="Google Shape;77;p1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8" name="Google Shape;78;p1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9" name="Google Shape;79;p1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title">
  <p:cSld name="标题幻灯片">
    <p:spTree>
      <p:nvGrpSpPr>
        <p:cNvPr id="1" name=""/>
        <p:cNvGrpSpPr/>
        <p:nvPr/>
      </p:nvGrpSpPr>
      <p:grpSpPr>
        <a:xfrm>
          <a:off x="0" y="0"/>
          <a:ext cx="0" cy="0"/>
          <a:chOff x="0" y="0"/>
          <a:chExt cx="0" cy="0"/>
        </a:xfrm>
      </p:grpSpPr>
    </p:spTree>
    <p:extLst>
      <p:ext uri="{BB962C8B-B14F-4D97-AF65-F5344CB8AC3E}">
        <p14:creationId xmlns:p14="http://schemas.microsoft.com/office/powerpoint/2010/main" val="1863854938"/>
      </p:ext>
    </p:extLst>
  </p:cSld>
  <p:clrMapOvr>
    <a:masterClrMapping/>
  </p:clrMapOvr>
  <p:transition spd="med">
    <p:pull/>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matchingName="Title Slide" type="title">
  <p:cSld name="Title Slide">
    <p:bg>
      <p:bgPr>
        <a:blipFill>
          <a:blip r:embed="rId2">
            <a:alphaModFix/>
          </a:blip>
          <a:stretch>
            <a:fillRect/>
          </a:stretch>
        </a:blipFill>
        <a:effectLst/>
      </p:bgPr>
    </p:bg>
    <p:spTree>
      <p:nvGrpSpPr>
        <p:cNvPr id="1" name="Shape 17"/>
        <p:cNvGrpSpPr/>
        <p:nvPr/>
      </p:nvGrpSpPr>
      <p:grpSpPr>
        <a:xfrm>
          <a:off x="0" y="0"/>
          <a:ext cx="0" cy="0"/>
          <a:chOff x="0" y="0"/>
          <a:chExt cx="0" cy="0"/>
        </a:xfrm>
      </p:grpSpPr>
      <p:sp>
        <p:nvSpPr>
          <p:cNvPr id="18" name="Google Shape;18;p2"/>
          <p:cNvSpPr txBox="1">
            <a:spLocks noGrp="1"/>
          </p:cNvSpPr>
          <p:nvPr>
            <p:ph type="ctrTitle"/>
          </p:nvPr>
        </p:nvSpPr>
        <p:spPr>
          <a:xfrm>
            <a:off x="365760" y="2166365"/>
            <a:ext cx="11471565" cy="1739347"/>
          </a:xfrm>
          <a:prstGeom prst="rect">
            <a:avLst/>
          </a:prstGeom>
          <a:solidFill>
            <a:srgbClr val="181818">
              <a:alpha val="31764"/>
            </a:srgbClr>
          </a:solidFill>
          <a:ln>
            <a:noFill/>
          </a:ln>
        </p:spPr>
        <p:txBody>
          <a:bodyPr spcFirstLastPara="1" wrap="square" lIns="91425" tIns="45700" rIns="91425" bIns="45700" anchor="ctr" anchorCtr="0">
            <a:noAutofit/>
          </a:bodyPr>
          <a:lstStyle>
            <a:lvl1pPr lvl="0" algn="ctr">
              <a:lnSpc>
                <a:spcPct val="80000"/>
              </a:lnSpc>
              <a:spcBef>
                <a:spcPts val="0"/>
              </a:spcBef>
              <a:spcAft>
                <a:spcPts val="0"/>
              </a:spcAft>
              <a:buClr>
                <a:schemeClr val="lt2"/>
              </a:buClr>
              <a:buSzPts val="5333"/>
              <a:buFont typeface="Quattrocento Sans"/>
              <a:buNone/>
              <a:defRPr sz="5333">
                <a:latin typeface="Calibri" panose="020F0502020204030204" pitchFamily="34" charset="0"/>
                <a:cs typeface="Calibri" panose="020F0502020204030204" pitchFamily="34" charset="0"/>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9" name="Google Shape;19;p2"/>
          <p:cNvSpPr txBox="1">
            <a:spLocks noGrp="1"/>
          </p:cNvSpPr>
          <p:nvPr>
            <p:ph type="subTitle" idx="1"/>
          </p:nvPr>
        </p:nvSpPr>
        <p:spPr>
          <a:xfrm>
            <a:off x="1524000" y="3996251"/>
            <a:ext cx="9144000" cy="1309255"/>
          </a:xfrm>
          <a:prstGeom prst="rect">
            <a:avLst/>
          </a:prstGeom>
          <a:solidFill>
            <a:srgbClr val="181818">
              <a:alpha val="31764"/>
            </a:srgbClr>
          </a:solidFill>
          <a:ln>
            <a:noFill/>
          </a:ln>
        </p:spPr>
        <p:txBody>
          <a:bodyPr spcFirstLastPara="1" wrap="square" lIns="91425" tIns="45700" rIns="91425" bIns="45700" anchor="t" anchorCtr="0">
            <a:noAutofit/>
          </a:bodyPr>
          <a:lstStyle>
            <a:lvl1pPr lvl="0" algn="ctr">
              <a:lnSpc>
                <a:spcPct val="90000"/>
              </a:lnSpc>
              <a:spcBef>
                <a:spcPts val="1200"/>
              </a:spcBef>
              <a:spcAft>
                <a:spcPts val="0"/>
              </a:spcAft>
              <a:buSzPts val="3600"/>
              <a:buNone/>
              <a:defRPr sz="3600">
                <a:solidFill>
                  <a:srgbClr val="FCFCFC"/>
                </a:solidFill>
                <a:latin typeface="Calibri" panose="020F0502020204030204" pitchFamily="34" charset="0"/>
                <a:cs typeface="Calibri" panose="020F0502020204030204" pitchFamily="34" charset="0"/>
              </a:defRPr>
            </a:lvl1pPr>
            <a:lvl2pPr lvl="1" algn="ctr">
              <a:lnSpc>
                <a:spcPct val="90000"/>
              </a:lnSpc>
              <a:spcBef>
                <a:spcPts val="200"/>
              </a:spcBef>
              <a:spcAft>
                <a:spcPts val="0"/>
              </a:spcAft>
              <a:buSzPts val="2000"/>
              <a:buNone/>
              <a:defRPr sz="2000"/>
            </a:lvl2pPr>
            <a:lvl3pPr lvl="2" algn="ctr">
              <a:lnSpc>
                <a:spcPct val="90000"/>
              </a:lnSpc>
              <a:spcBef>
                <a:spcPts val="400"/>
              </a:spcBef>
              <a:spcAft>
                <a:spcPts val="0"/>
              </a:spcAft>
              <a:buSzPts val="2000"/>
              <a:buNone/>
              <a:defRPr sz="2000"/>
            </a:lvl3pPr>
            <a:lvl4pPr lvl="3" algn="ctr">
              <a:lnSpc>
                <a:spcPct val="90000"/>
              </a:lnSpc>
              <a:spcBef>
                <a:spcPts val="400"/>
              </a:spcBef>
              <a:spcAft>
                <a:spcPts val="0"/>
              </a:spcAft>
              <a:buSzPts val="2000"/>
              <a:buNone/>
              <a:defRPr sz="2000"/>
            </a:lvl4pPr>
            <a:lvl5pPr lvl="4" algn="ctr">
              <a:lnSpc>
                <a:spcPct val="90000"/>
              </a:lnSpc>
              <a:spcBef>
                <a:spcPts val="400"/>
              </a:spcBef>
              <a:spcAft>
                <a:spcPts val="0"/>
              </a:spcAft>
              <a:buSzPts val="2000"/>
              <a:buNone/>
              <a:defRPr sz="2000"/>
            </a:lvl5pPr>
            <a:lvl6pPr lvl="5" algn="ctr">
              <a:lnSpc>
                <a:spcPct val="90000"/>
              </a:lnSpc>
              <a:spcBef>
                <a:spcPts val="400"/>
              </a:spcBef>
              <a:spcAft>
                <a:spcPts val="0"/>
              </a:spcAft>
              <a:buSzPts val="2000"/>
              <a:buNone/>
              <a:defRPr sz="2000"/>
            </a:lvl6pPr>
            <a:lvl7pPr lvl="6" algn="ctr">
              <a:lnSpc>
                <a:spcPct val="90000"/>
              </a:lnSpc>
              <a:spcBef>
                <a:spcPts val="400"/>
              </a:spcBef>
              <a:spcAft>
                <a:spcPts val="0"/>
              </a:spcAft>
              <a:buSzPts val="2000"/>
              <a:buNone/>
              <a:defRPr sz="2000"/>
            </a:lvl7pPr>
            <a:lvl8pPr lvl="7" algn="ctr">
              <a:lnSpc>
                <a:spcPct val="90000"/>
              </a:lnSpc>
              <a:spcBef>
                <a:spcPts val="400"/>
              </a:spcBef>
              <a:spcAft>
                <a:spcPts val="0"/>
              </a:spcAft>
              <a:buSzPts val="2000"/>
              <a:buNone/>
              <a:defRPr sz="2000"/>
            </a:lvl8pPr>
            <a:lvl9pPr lvl="8" algn="ctr">
              <a:lnSpc>
                <a:spcPct val="90000"/>
              </a:lnSpc>
              <a:spcBef>
                <a:spcPts val="400"/>
              </a:spcBef>
              <a:spcAft>
                <a:spcPts val="400"/>
              </a:spcAft>
              <a:buSzPts val="2000"/>
              <a:buNone/>
              <a:defRPr sz="2000"/>
            </a:lvl9pPr>
          </a:lstStyle>
          <a:p>
            <a:endParaRPr/>
          </a:p>
        </p:txBody>
      </p:sp>
      <p:sp>
        <p:nvSpPr>
          <p:cNvPr id="20" name="Google Shape;20;p2"/>
          <p:cNvSpPr txBox="1">
            <a:spLocks noGrp="1"/>
          </p:cNvSpPr>
          <p:nvPr>
            <p:ph type="dt" idx="10"/>
          </p:nvPr>
        </p:nvSpPr>
        <p:spPr>
          <a:xfrm>
            <a:off x="514350" y="6422855"/>
            <a:ext cx="3688811" cy="365125"/>
          </a:xfrm>
          <a:prstGeom prst="rect">
            <a:avLst/>
          </a:prstGeom>
          <a:noFill/>
          <a:ln>
            <a:noFill/>
          </a:ln>
        </p:spPr>
        <p:txBody>
          <a:bodyPr spcFirstLastPara="1" wrap="square" lIns="91425" tIns="45700" rIns="45700" bIns="45700" anchor="ctr" anchorCtr="0">
            <a:noAutofit/>
          </a:bodyPr>
          <a:lstStyle>
            <a:lvl1pPr lvl="0" algn="l">
              <a:spcBef>
                <a:spcPts val="0"/>
              </a:spcBef>
              <a:spcAft>
                <a:spcPts val="0"/>
              </a:spcAft>
              <a:buSzPts val="1400"/>
              <a:buNone/>
              <a:defRPr>
                <a:latin typeface="Calibri" panose="020F0502020204030204" pitchFamily="34" charset="0"/>
                <a:cs typeface="Calibri" panose="020F0502020204030204" pitchFamily="34" charset="0"/>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endParaRPr kumimoji="0" lang="x-none" sz="800" b="0" i="0" u="none" strike="noStrike" kern="0" cap="none" spc="0" normalizeH="0" baseline="0" noProof="0">
              <a:ln>
                <a:noFill/>
              </a:ln>
              <a:solidFill>
                <a:srgbClr val="A5A5A5"/>
              </a:solidFill>
              <a:effectLst/>
              <a:uLnTx/>
              <a:uFillTx/>
              <a:latin typeface="Calibri" panose="020F0502020204030204" pitchFamily="34" charset="0"/>
              <a:cs typeface="Calibri" panose="020F0502020204030204" pitchFamily="34" charset="0"/>
              <a:sym typeface="Quattrocento Sans"/>
            </a:endParaRPr>
          </a:p>
        </p:txBody>
      </p:sp>
      <p:sp>
        <p:nvSpPr>
          <p:cNvPr id="21" name="Google Shape;21;p2"/>
          <p:cNvSpPr txBox="1">
            <a:spLocks noGrp="1"/>
          </p:cNvSpPr>
          <p:nvPr>
            <p:ph type="ftr" idx="11"/>
          </p:nvPr>
        </p:nvSpPr>
        <p:spPr>
          <a:xfrm>
            <a:off x="6214109" y="6422855"/>
            <a:ext cx="4961891"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atin typeface="Calibri" panose="020F0502020204030204" pitchFamily="34" charset="0"/>
                <a:cs typeface="Calibri" panose="020F0502020204030204" pitchFamily="34" charset="0"/>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pPr marL="0" marR="0" lvl="0" indent="0" algn="r" defTabSz="914400" rtl="0" eaLnBrk="1" fontAlgn="auto" latinLnBrk="0" hangingPunct="1">
              <a:lnSpc>
                <a:spcPct val="100000"/>
              </a:lnSpc>
              <a:spcBef>
                <a:spcPts val="0"/>
              </a:spcBef>
              <a:spcAft>
                <a:spcPts val="0"/>
              </a:spcAft>
              <a:buClr>
                <a:srgbClr val="000000"/>
              </a:buClr>
              <a:buSzPts val="1400"/>
              <a:buFont typeface="Arial"/>
              <a:buNone/>
              <a:tabLst/>
              <a:defRPr/>
            </a:pPr>
            <a:endParaRPr kumimoji="0" lang="x-none" sz="800" b="0" i="0" u="none" strike="noStrike" kern="0" cap="none" spc="0" normalizeH="0" baseline="0" noProof="0">
              <a:ln>
                <a:noFill/>
              </a:ln>
              <a:solidFill>
                <a:srgbClr val="A5A5A5"/>
              </a:solidFill>
              <a:effectLst/>
              <a:uLnTx/>
              <a:uFillTx/>
              <a:latin typeface="Calibri" panose="020F0502020204030204" pitchFamily="34" charset="0"/>
              <a:cs typeface="Calibri" panose="020F0502020204030204" pitchFamily="34" charset="0"/>
              <a:sym typeface="Quattrocento Sans"/>
            </a:endParaRPr>
          </a:p>
        </p:txBody>
      </p:sp>
      <p:sp>
        <p:nvSpPr>
          <p:cNvPr id="22" name="Google Shape;22;p2"/>
          <p:cNvSpPr txBox="1">
            <a:spLocks noGrp="1"/>
          </p:cNvSpPr>
          <p:nvPr>
            <p:ph type="sldNum" idx="12"/>
          </p:nvPr>
        </p:nvSpPr>
        <p:spPr>
          <a:xfrm>
            <a:off x="11176001" y="6422855"/>
            <a:ext cx="429191" cy="365125"/>
          </a:xfrm>
          <a:prstGeom prst="rect">
            <a:avLst/>
          </a:prstGeom>
          <a:noFill/>
          <a:ln>
            <a:noFill/>
          </a:ln>
        </p:spPr>
        <p:txBody>
          <a:bodyPr spcFirstLastPara="1" wrap="square" lIns="45700" tIns="45700" rIns="91425" bIns="45700" anchor="ctr" anchorCtr="0">
            <a:noAutofit/>
          </a:bodyPr>
          <a:lstStyle>
            <a:lvl1pPr marL="0" lvl="0" indent="0" algn="r">
              <a:spcBef>
                <a:spcPts val="0"/>
              </a:spcBef>
              <a:buNone/>
              <a:defRPr>
                <a:latin typeface="Calibri" panose="020F0502020204030204" pitchFamily="34" charset="0"/>
                <a:cs typeface="Calibri" panose="020F0502020204030204" pitchFamily="34" charset="0"/>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marR="0" lvl="0" indent="0" algn="r" defTabSz="914400" rtl="0" eaLnBrk="1" fontAlgn="auto" latinLnBrk="0" hangingPunct="1">
              <a:lnSpc>
                <a:spcPct val="100000"/>
              </a:lnSpc>
              <a:spcBef>
                <a:spcPts val="0"/>
              </a:spcBef>
              <a:spcAft>
                <a:spcPts val="0"/>
              </a:spcAft>
              <a:buClr>
                <a:srgbClr val="000000"/>
              </a:buClr>
              <a:buSzTx/>
              <a:buFont typeface="Arial"/>
              <a:buNone/>
              <a:tabLst/>
              <a:defRPr/>
            </a:pPr>
            <a:fld id="{00000000-1234-1234-1234-123412341234}" type="slidenum">
              <a:rPr kumimoji="0" lang="en-US" sz="800" b="0" i="0" u="none" strike="noStrike" kern="0" cap="none" spc="0" normalizeH="0" baseline="0" noProof="0" smtClean="0">
                <a:ln>
                  <a:noFill/>
                </a:ln>
                <a:solidFill>
                  <a:srgbClr val="A5A5A5"/>
                </a:solidFill>
                <a:effectLst/>
                <a:uLnTx/>
                <a:uFillTx/>
                <a:latin typeface="Calibri" panose="020F0502020204030204" pitchFamily="34" charset="0"/>
                <a:cs typeface="Calibri" panose="020F0502020204030204" pitchFamily="34" charset="0"/>
                <a:sym typeface="Quattrocento Sans"/>
              </a:rPr>
              <a:pPr marL="0" marR="0" lvl="0" indent="0" algn="r" defTabSz="914400" rtl="0" eaLnBrk="1" fontAlgn="auto" latinLnBrk="0" hangingPunct="1">
                <a:lnSpc>
                  <a:spcPct val="100000"/>
                </a:lnSpc>
                <a:spcBef>
                  <a:spcPts val="0"/>
                </a:spcBef>
                <a:spcAft>
                  <a:spcPts val="0"/>
                </a:spcAft>
                <a:buClr>
                  <a:srgbClr val="000000"/>
                </a:buClr>
                <a:buSzTx/>
                <a:buFont typeface="Arial"/>
                <a:buNone/>
                <a:tabLst/>
                <a:defRPr/>
              </a:pPr>
              <a:t>‹#›</a:t>
            </a:fld>
            <a:endParaRPr kumimoji="0" lang="en-US" sz="800" b="0" i="0" u="none" strike="noStrike" kern="0" cap="none" spc="0" normalizeH="0" baseline="0" noProof="0" dirty="0">
              <a:ln>
                <a:noFill/>
              </a:ln>
              <a:solidFill>
                <a:srgbClr val="A5A5A5"/>
              </a:solidFill>
              <a:effectLst/>
              <a:uLnTx/>
              <a:uFillTx/>
              <a:latin typeface="Calibri" panose="020F0502020204030204" pitchFamily="34" charset="0"/>
              <a:cs typeface="Calibri" panose="020F0502020204030204" pitchFamily="34" charset="0"/>
              <a:sym typeface="Quattrocento Sans"/>
            </a:endParaRPr>
          </a:p>
        </p:txBody>
      </p:sp>
      <p:pic>
        <p:nvPicPr>
          <p:cNvPr id="23" name="Google Shape;23;p2"/>
          <p:cNvPicPr preferRelativeResize="0"/>
          <p:nvPr/>
        </p:nvPicPr>
        <p:blipFill rotWithShape="1">
          <a:blip r:embed="rId3">
            <a:alphaModFix/>
          </a:blip>
          <a:srcRect/>
          <a:stretch/>
        </p:blipFill>
        <p:spPr>
          <a:xfrm>
            <a:off x="5898175" y="809765"/>
            <a:ext cx="1493583" cy="786096"/>
          </a:xfrm>
          <a:prstGeom prst="rect">
            <a:avLst/>
          </a:prstGeom>
          <a:noFill/>
          <a:ln>
            <a:noFill/>
          </a:ln>
        </p:spPr>
      </p:pic>
      <p:pic>
        <p:nvPicPr>
          <p:cNvPr id="8" name="Google Shape;28;p28"/>
          <p:cNvPicPr preferRelativeResize="0"/>
          <p:nvPr userDrawn="1"/>
        </p:nvPicPr>
        <p:blipFill rotWithShape="1">
          <a:blip r:embed="rId4">
            <a:alphaModFix/>
          </a:blip>
          <a:srcRect/>
          <a:stretch/>
        </p:blipFill>
        <p:spPr>
          <a:xfrm>
            <a:off x="4203160" y="848143"/>
            <a:ext cx="1307954" cy="747717"/>
          </a:xfrm>
          <a:prstGeom prst="rect">
            <a:avLst/>
          </a:prstGeom>
          <a:noFill/>
          <a:ln>
            <a:noFill/>
          </a:ln>
        </p:spPr>
      </p:pic>
    </p:spTree>
    <p:extLst>
      <p:ext uri="{BB962C8B-B14F-4D97-AF65-F5344CB8AC3E}">
        <p14:creationId xmlns:p14="http://schemas.microsoft.com/office/powerpoint/2010/main" val="1802238882"/>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and Content" type="obj">
  <p:cSld name="Title and Content">
    <p:spTree>
      <p:nvGrpSpPr>
        <p:cNvPr id="1" name="Shape 24"/>
        <p:cNvGrpSpPr/>
        <p:nvPr/>
      </p:nvGrpSpPr>
      <p:grpSpPr>
        <a:xfrm>
          <a:off x="0" y="0"/>
          <a:ext cx="0" cy="0"/>
          <a:chOff x="0" y="0"/>
          <a:chExt cx="0" cy="0"/>
        </a:xfrm>
      </p:grpSpPr>
      <p:sp>
        <p:nvSpPr>
          <p:cNvPr id="25" name="Google Shape;25;p3"/>
          <p:cNvSpPr txBox="1">
            <a:spLocks noGrp="1"/>
          </p:cNvSpPr>
          <p:nvPr>
            <p:ph type="title"/>
          </p:nvPr>
        </p:nvSpPr>
        <p:spPr>
          <a:xfrm>
            <a:off x="514352" y="284177"/>
            <a:ext cx="10334625" cy="551847"/>
          </a:xfrm>
          <a:prstGeom prst="rect">
            <a:avLst/>
          </a:prstGeom>
          <a:noFill/>
          <a:ln>
            <a:noFill/>
          </a:ln>
        </p:spPr>
        <p:txBody>
          <a:bodyPr spcFirstLastPara="1" wrap="square" lIns="91425" tIns="45700" rIns="91425" bIns="45700" anchor="ctr" anchorCtr="0">
            <a:noAutofit/>
          </a:bodyPr>
          <a:lstStyle>
            <a:lvl1pPr lvl="0" algn="l">
              <a:lnSpc>
                <a:spcPct val="85000"/>
              </a:lnSpc>
              <a:spcBef>
                <a:spcPts val="0"/>
              </a:spcBef>
              <a:spcAft>
                <a:spcPts val="0"/>
              </a:spcAft>
              <a:buClr>
                <a:schemeClr val="lt2"/>
              </a:buClr>
              <a:buSzPts val="1800"/>
              <a:buNone/>
              <a:defRPr>
                <a:latin typeface="Calibri" panose="020F0502020204030204" pitchFamily="34" charset="0"/>
                <a:cs typeface="Calibri" panose="020F0502020204030204" pitchFamily="34" charset="0"/>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6" name="Google Shape;26;p3"/>
          <p:cNvSpPr txBox="1">
            <a:spLocks noGrp="1"/>
          </p:cNvSpPr>
          <p:nvPr>
            <p:ph type="body" idx="1"/>
          </p:nvPr>
        </p:nvSpPr>
        <p:spPr>
          <a:xfrm>
            <a:off x="514350" y="1120201"/>
            <a:ext cx="11169649" cy="5097721"/>
          </a:xfrm>
          <a:prstGeom prst="rect">
            <a:avLst/>
          </a:prstGeom>
          <a:noFill/>
          <a:ln>
            <a:noFill/>
          </a:ln>
        </p:spPr>
        <p:txBody>
          <a:bodyPr spcFirstLastPara="1" wrap="square" lIns="91425" tIns="45700" rIns="91425" bIns="45700" anchor="t" anchorCtr="0">
            <a:noAutofit/>
          </a:bodyPr>
          <a:lstStyle>
            <a:lvl1pPr marL="457200" lvl="0" indent="-406400" algn="l">
              <a:lnSpc>
                <a:spcPct val="90000"/>
              </a:lnSpc>
              <a:spcBef>
                <a:spcPts val="1200"/>
              </a:spcBef>
              <a:spcAft>
                <a:spcPts val="0"/>
              </a:spcAft>
              <a:buSzPts val="2800"/>
              <a:buChar char="▪"/>
              <a:defRPr sz="2800">
                <a:latin typeface="Calibri" panose="020F0502020204030204" pitchFamily="34" charset="0"/>
                <a:cs typeface="Calibri" panose="020F0502020204030204" pitchFamily="34" charset="0"/>
              </a:defRPr>
            </a:lvl1pPr>
            <a:lvl2pPr marL="914400" lvl="1" indent="-406400" algn="l">
              <a:lnSpc>
                <a:spcPct val="90000"/>
              </a:lnSpc>
              <a:spcBef>
                <a:spcPts val="200"/>
              </a:spcBef>
              <a:spcAft>
                <a:spcPts val="0"/>
              </a:spcAft>
              <a:buSzPts val="2800"/>
              <a:buChar char="▪"/>
              <a:defRPr sz="2800"/>
            </a:lvl2pPr>
            <a:lvl3pPr marL="1371600" lvl="2" indent="-381000" algn="l">
              <a:lnSpc>
                <a:spcPct val="90000"/>
              </a:lnSpc>
              <a:spcBef>
                <a:spcPts val="400"/>
              </a:spcBef>
              <a:spcAft>
                <a:spcPts val="0"/>
              </a:spcAft>
              <a:buSzPts val="2400"/>
              <a:buChar char="▪"/>
              <a:defRPr sz="2400"/>
            </a:lvl3pPr>
            <a:lvl4pPr marL="1828800" lvl="3" indent="-355600" algn="l">
              <a:lnSpc>
                <a:spcPct val="90000"/>
              </a:lnSpc>
              <a:spcBef>
                <a:spcPts val="400"/>
              </a:spcBef>
              <a:spcAft>
                <a:spcPts val="0"/>
              </a:spcAft>
              <a:buSzPts val="2000"/>
              <a:buChar char="▪"/>
              <a:defRPr sz="2000"/>
            </a:lvl4pPr>
            <a:lvl5pPr marL="2286000" lvl="4" indent="-355600" algn="l">
              <a:lnSpc>
                <a:spcPct val="90000"/>
              </a:lnSpc>
              <a:spcBef>
                <a:spcPts val="400"/>
              </a:spcBef>
              <a:spcAft>
                <a:spcPts val="0"/>
              </a:spcAft>
              <a:buSzPts val="2000"/>
              <a:buChar char="▪"/>
              <a:defRPr sz="2000"/>
            </a:lvl5pPr>
            <a:lvl6pPr marL="2743200" lvl="5" indent="-342900" algn="l">
              <a:lnSpc>
                <a:spcPct val="90000"/>
              </a:lnSpc>
              <a:spcBef>
                <a:spcPts val="400"/>
              </a:spcBef>
              <a:spcAft>
                <a:spcPts val="0"/>
              </a:spcAft>
              <a:buSzPts val="1800"/>
              <a:buChar char="▪"/>
              <a:defRPr/>
            </a:lvl6pPr>
            <a:lvl7pPr marL="3200400" lvl="6" indent="-342900" algn="l">
              <a:lnSpc>
                <a:spcPct val="90000"/>
              </a:lnSpc>
              <a:spcBef>
                <a:spcPts val="400"/>
              </a:spcBef>
              <a:spcAft>
                <a:spcPts val="0"/>
              </a:spcAft>
              <a:buSzPts val="1800"/>
              <a:buChar char="▪"/>
              <a:defRPr/>
            </a:lvl7pPr>
            <a:lvl8pPr marL="3657600" lvl="7" indent="-342900" algn="l">
              <a:lnSpc>
                <a:spcPct val="90000"/>
              </a:lnSpc>
              <a:spcBef>
                <a:spcPts val="400"/>
              </a:spcBef>
              <a:spcAft>
                <a:spcPts val="0"/>
              </a:spcAft>
              <a:buSzPts val="1800"/>
              <a:buChar char="▪"/>
              <a:defRPr/>
            </a:lvl8pPr>
            <a:lvl9pPr marL="4114800" lvl="8" indent="-342900" algn="l">
              <a:lnSpc>
                <a:spcPct val="90000"/>
              </a:lnSpc>
              <a:spcBef>
                <a:spcPts val="400"/>
              </a:spcBef>
              <a:spcAft>
                <a:spcPts val="400"/>
              </a:spcAft>
              <a:buSzPts val="1800"/>
              <a:buChar char="▪"/>
              <a:defRPr/>
            </a:lvl9pPr>
          </a:lstStyle>
          <a:p>
            <a:endParaRPr/>
          </a:p>
        </p:txBody>
      </p:sp>
      <p:sp>
        <p:nvSpPr>
          <p:cNvPr id="27" name="Google Shape;27;p3"/>
          <p:cNvSpPr txBox="1">
            <a:spLocks noGrp="1"/>
          </p:cNvSpPr>
          <p:nvPr>
            <p:ph type="dt" idx="10"/>
          </p:nvPr>
        </p:nvSpPr>
        <p:spPr>
          <a:xfrm>
            <a:off x="514350" y="6422855"/>
            <a:ext cx="3688811" cy="365125"/>
          </a:xfrm>
          <a:prstGeom prst="rect">
            <a:avLst/>
          </a:prstGeom>
          <a:noFill/>
          <a:ln>
            <a:noFill/>
          </a:ln>
        </p:spPr>
        <p:txBody>
          <a:bodyPr spcFirstLastPara="1" wrap="square" lIns="91425" tIns="45700" rIns="45700" bIns="45700" anchor="ctr" anchorCtr="0">
            <a:noAutofit/>
          </a:bodyPr>
          <a:lstStyle>
            <a:lvl1pPr lvl="0" algn="l">
              <a:spcBef>
                <a:spcPts val="0"/>
              </a:spcBef>
              <a:spcAft>
                <a:spcPts val="0"/>
              </a:spcAft>
              <a:buSzPts val="1400"/>
              <a:buNone/>
              <a:defRPr>
                <a:latin typeface="Calibri" panose="020F0502020204030204" pitchFamily="34" charset="0"/>
                <a:cs typeface="Calibri" panose="020F0502020204030204" pitchFamily="34" charset="0"/>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endParaRPr kumimoji="0" lang="x-none" sz="800" b="0" i="0" u="none" strike="noStrike" kern="0" cap="none" spc="0" normalizeH="0" baseline="0" noProof="0">
              <a:ln>
                <a:noFill/>
              </a:ln>
              <a:solidFill>
                <a:srgbClr val="A5A5A5"/>
              </a:solidFill>
              <a:effectLst/>
              <a:uLnTx/>
              <a:uFillTx/>
              <a:latin typeface="Calibri" panose="020F0502020204030204" pitchFamily="34" charset="0"/>
              <a:cs typeface="Calibri" panose="020F0502020204030204" pitchFamily="34" charset="0"/>
              <a:sym typeface="Quattrocento Sans"/>
            </a:endParaRPr>
          </a:p>
        </p:txBody>
      </p:sp>
      <p:sp>
        <p:nvSpPr>
          <p:cNvPr id="28" name="Google Shape;28;p3"/>
          <p:cNvSpPr txBox="1">
            <a:spLocks noGrp="1"/>
          </p:cNvSpPr>
          <p:nvPr>
            <p:ph type="ftr" idx="11"/>
          </p:nvPr>
        </p:nvSpPr>
        <p:spPr>
          <a:xfrm>
            <a:off x="6214109" y="6422855"/>
            <a:ext cx="4961891"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atin typeface="Calibri" panose="020F0502020204030204" pitchFamily="34" charset="0"/>
                <a:cs typeface="Calibri" panose="020F0502020204030204" pitchFamily="34" charset="0"/>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pPr marL="0" marR="0" lvl="0" indent="0" algn="r" defTabSz="914400" rtl="0" eaLnBrk="1" fontAlgn="auto" latinLnBrk="0" hangingPunct="1">
              <a:lnSpc>
                <a:spcPct val="100000"/>
              </a:lnSpc>
              <a:spcBef>
                <a:spcPts val="0"/>
              </a:spcBef>
              <a:spcAft>
                <a:spcPts val="0"/>
              </a:spcAft>
              <a:buClr>
                <a:srgbClr val="000000"/>
              </a:buClr>
              <a:buSzPts val="1400"/>
              <a:buFont typeface="Arial"/>
              <a:buNone/>
              <a:tabLst/>
              <a:defRPr/>
            </a:pPr>
            <a:endParaRPr kumimoji="0" lang="x-none" sz="800" b="0" i="0" u="none" strike="noStrike" kern="0" cap="none" spc="0" normalizeH="0" baseline="0" noProof="0">
              <a:ln>
                <a:noFill/>
              </a:ln>
              <a:solidFill>
                <a:srgbClr val="A5A5A5"/>
              </a:solidFill>
              <a:effectLst/>
              <a:uLnTx/>
              <a:uFillTx/>
              <a:latin typeface="Calibri" panose="020F0502020204030204" pitchFamily="34" charset="0"/>
              <a:cs typeface="Calibri" panose="020F0502020204030204" pitchFamily="34" charset="0"/>
              <a:sym typeface="Quattrocento Sans"/>
            </a:endParaRPr>
          </a:p>
        </p:txBody>
      </p:sp>
      <p:sp>
        <p:nvSpPr>
          <p:cNvPr id="29" name="Google Shape;29;p3"/>
          <p:cNvSpPr txBox="1">
            <a:spLocks noGrp="1"/>
          </p:cNvSpPr>
          <p:nvPr>
            <p:ph type="sldNum" idx="12"/>
          </p:nvPr>
        </p:nvSpPr>
        <p:spPr>
          <a:xfrm>
            <a:off x="11176001" y="6422855"/>
            <a:ext cx="507998" cy="365125"/>
          </a:xfrm>
          <a:prstGeom prst="rect">
            <a:avLst/>
          </a:prstGeom>
          <a:noFill/>
          <a:ln>
            <a:noFill/>
          </a:ln>
        </p:spPr>
        <p:txBody>
          <a:bodyPr spcFirstLastPara="1" wrap="square" lIns="45700" tIns="45700" rIns="91425" bIns="45700" anchor="ctr" anchorCtr="0">
            <a:noAutofit/>
          </a:bodyPr>
          <a:lstStyle>
            <a:lvl1pPr marL="0" lvl="0" indent="0" algn="r">
              <a:spcBef>
                <a:spcPts val="0"/>
              </a:spcBef>
              <a:buNone/>
              <a:defRPr>
                <a:latin typeface="Calibri" panose="020F0502020204030204" pitchFamily="34" charset="0"/>
                <a:cs typeface="Calibri" panose="020F0502020204030204" pitchFamily="34" charset="0"/>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marR="0" lvl="0" indent="0" algn="r" defTabSz="914400" rtl="0" eaLnBrk="1" fontAlgn="auto" latinLnBrk="0" hangingPunct="1">
              <a:lnSpc>
                <a:spcPct val="100000"/>
              </a:lnSpc>
              <a:spcBef>
                <a:spcPts val="0"/>
              </a:spcBef>
              <a:spcAft>
                <a:spcPts val="0"/>
              </a:spcAft>
              <a:buClr>
                <a:srgbClr val="000000"/>
              </a:buClr>
              <a:buSzTx/>
              <a:buFont typeface="Arial"/>
              <a:buNone/>
              <a:tabLst/>
              <a:defRPr/>
            </a:pPr>
            <a:fld id="{00000000-1234-1234-1234-123412341234}" type="slidenum">
              <a:rPr kumimoji="0" lang="en-US" sz="800" b="0" i="0" u="none" strike="noStrike" kern="0" cap="none" spc="0" normalizeH="0" baseline="0" noProof="0" smtClean="0">
                <a:ln>
                  <a:noFill/>
                </a:ln>
                <a:solidFill>
                  <a:srgbClr val="A5A5A5"/>
                </a:solidFill>
                <a:effectLst/>
                <a:uLnTx/>
                <a:uFillTx/>
                <a:latin typeface="Calibri" panose="020F0502020204030204" pitchFamily="34" charset="0"/>
                <a:cs typeface="Calibri" panose="020F0502020204030204" pitchFamily="34" charset="0"/>
                <a:sym typeface="Quattrocento Sans"/>
              </a:rPr>
              <a:pPr marL="0" marR="0" lvl="0" indent="0" algn="r" defTabSz="914400" rtl="0" eaLnBrk="1" fontAlgn="auto" latinLnBrk="0" hangingPunct="1">
                <a:lnSpc>
                  <a:spcPct val="100000"/>
                </a:lnSpc>
                <a:spcBef>
                  <a:spcPts val="0"/>
                </a:spcBef>
                <a:spcAft>
                  <a:spcPts val="0"/>
                </a:spcAft>
                <a:buClr>
                  <a:srgbClr val="000000"/>
                </a:buClr>
                <a:buSzTx/>
                <a:buFont typeface="Arial"/>
                <a:buNone/>
                <a:tabLst/>
                <a:defRPr/>
              </a:pPr>
              <a:t>‹#›</a:t>
            </a:fld>
            <a:endParaRPr kumimoji="0" lang="en-US" sz="800" b="0" i="0" u="none" strike="noStrike" kern="0" cap="none" spc="0" normalizeH="0" baseline="0" noProof="0" dirty="0">
              <a:ln>
                <a:noFill/>
              </a:ln>
              <a:solidFill>
                <a:srgbClr val="A5A5A5"/>
              </a:solidFill>
              <a:effectLst/>
              <a:uLnTx/>
              <a:uFillTx/>
              <a:latin typeface="Calibri" panose="020F0502020204030204" pitchFamily="34" charset="0"/>
              <a:cs typeface="Calibri" panose="020F0502020204030204" pitchFamily="34" charset="0"/>
              <a:sym typeface="Quattrocento Sans"/>
            </a:endParaRPr>
          </a:p>
        </p:txBody>
      </p:sp>
      <p:pic>
        <p:nvPicPr>
          <p:cNvPr id="7" name="Google Shape;28;p28"/>
          <p:cNvPicPr preferRelativeResize="0"/>
          <p:nvPr userDrawn="1"/>
        </p:nvPicPr>
        <p:blipFill rotWithShape="1">
          <a:blip r:embed="rId2">
            <a:alphaModFix/>
          </a:blip>
          <a:srcRect/>
          <a:stretch/>
        </p:blipFill>
        <p:spPr>
          <a:xfrm>
            <a:off x="10029494" y="359229"/>
            <a:ext cx="706542" cy="401743"/>
          </a:xfrm>
          <a:prstGeom prst="rect">
            <a:avLst/>
          </a:prstGeom>
          <a:noFill/>
          <a:ln>
            <a:noFill/>
          </a:ln>
        </p:spPr>
      </p:pic>
    </p:spTree>
    <p:extLst>
      <p:ext uri="{BB962C8B-B14F-4D97-AF65-F5344CB8AC3E}">
        <p14:creationId xmlns:p14="http://schemas.microsoft.com/office/powerpoint/2010/main" val="89282557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matchingName="Section Header" type="secHead">
  <p:cSld name="Section Header">
    <p:spTree>
      <p:nvGrpSpPr>
        <p:cNvPr id="1" name="Shape 30"/>
        <p:cNvGrpSpPr/>
        <p:nvPr/>
      </p:nvGrpSpPr>
      <p:grpSpPr>
        <a:xfrm>
          <a:off x="0" y="0"/>
          <a:ext cx="0" cy="0"/>
          <a:chOff x="0" y="0"/>
          <a:chExt cx="0" cy="0"/>
        </a:xfrm>
      </p:grpSpPr>
      <p:sp>
        <p:nvSpPr>
          <p:cNvPr id="31" name="Google Shape;31;p4"/>
          <p:cNvSpPr/>
          <p:nvPr/>
        </p:nvSpPr>
        <p:spPr>
          <a:xfrm>
            <a:off x="-6842" y="2059012"/>
            <a:ext cx="12195668" cy="1828800"/>
          </a:xfrm>
          <a:prstGeom prst="rect">
            <a:avLst/>
          </a:pr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dirty="0">
              <a:ln>
                <a:noFill/>
              </a:ln>
              <a:solidFill>
                <a:srgbClr val="000000"/>
              </a:solidFill>
              <a:effectLst/>
              <a:uLnTx/>
              <a:uFillTx/>
              <a:latin typeface="Calibri" panose="020F0502020204030204" pitchFamily="34" charset="0"/>
              <a:cs typeface="Calibri" panose="020F0502020204030204" pitchFamily="34" charset="0"/>
              <a:sym typeface="Arial"/>
            </a:endParaRPr>
          </a:p>
        </p:txBody>
      </p:sp>
      <p:sp>
        <p:nvSpPr>
          <p:cNvPr id="32" name="Google Shape;32;p4"/>
          <p:cNvSpPr txBox="1">
            <a:spLocks noGrp="1"/>
          </p:cNvSpPr>
          <p:nvPr>
            <p:ph type="title"/>
          </p:nvPr>
        </p:nvSpPr>
        <p:spPr>
          <a:xfrm>
            <a:off x="833191" y="2208879"/>
            <a:ext cx="10515600" cy="1676400"/>
          </a:xfrm>
          <a:prstGeom prst="rect">
            <a:avLst/>
          </a:prstGeom>
          <a:noFill/>
          <a:ln>
            <a:noFill/>
          </a:ln>
        </p:spPr>
        <p:txBody>
          <a:bodyPr spcFirstLastPara="1" wrap="square" lIns="91425" tIns="45700" rIns="91425" bIns="45700" anchor="ctr" anchorCtr="0">
            <a:noAutofit/>
          </a:bodyPr>
          <a:lstStyle>
            <a:lvl1pPr lvl="0" algn="ctr">
              <a:lnSpc>
                <a:spcPct val="80000"/>
              </a:lnSpc>
              <a:spcBef>
                <a:spcPts val="0"/>
              </a:spcBef>
              <a:spcAft>
                <a:spcPts val="0"/>
              </a:spcAft>
              <a:buClr>
                <a:schemeClr val="lt1"/>
              </a:buClr>
              <a:buSzPts val="4800"/>
              <a:buFont typeface="Quattrocento Sans"/>
              <a:buNone/>
              <a:defRPr sz="4800" b="0">
                <a:solidFill>
                  <a:schemeClr val="lt1"/>
                </a:solidFill>
                <a:latin typeface="Calibri" panose="020F0502020204030204" pitchFamily="34" charset="0"/>
                <a:cs typeface="Calibri" panose="020F0502020204030204" pitchFamily="34" charset="0"/>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3" name="Google Shape;33;p4"/>
          <p:cNvSpPr txBox="1">
            <a:spLocks noGrp="1"/>
          </p:cNvSpPr>
          <p:nvPr>
            <p:ph type="body" idx="1"/>
          </p:nvPr>
        </p:nvSpPr>
        <p:spPr>
          <a:xfrm>
            <a:off x="833191" y="4010335"/>
            <a:ext cx="10515600" cy="1174639"/>
          </a:xfrm>
          <a:prstGeom prst="rect">
            <a:avLst/>
          </a:prstGeom>
          <a:noFill/>
          <a:ln>
            <a:noFill/>
          </a:ln>
        </p:spPr>
        <p:txBody>
          <a:bodyPr spcFirstLastPara="1" wrap="square" lIns="91425" tIns="45700" rIns="91425" bIns="45700" anchor="t" anchorCtr="0">
            <a:noAutofit/>
          </a:bodyPr>
          <a:lstStyle>
            <a:lvl1pPr marL="457200" lvl="0" indent="-228600" algn="ctr">
              <a:lnSpc>
                <a:spcPct val="90000"/>
              </a:lnSpc>
              <a:spcBef>
                <a:spcPts val="1200"/>
              </a:spcBef>
              <a:spcAft>
                <a:spcPts val="0"/>
              </a:spcAft>
              <a:buSzPts val="3200"/>
              <a:buNone/>
              <a:defRPr sz="3200">
                <a:solidFill>
                  <a:schemeClr val="dk2"/>
                </a:solidFill>
                <a:latin typeface="Calibri" panose="020F0502020204030204" pitchFamily="34" charset="0"/>
                <a:cs typeface="Calibri" panose="020F0502020204030204" pitchFamily="34" charset="0"/>
              </a:defRPr>
            </a:lvl1pPr>
            <a:lvl2pPr marL="914400" lvl="1" indent="-228600" algn="l">
              <a:lnSpc>
                <a:spcPct val="90000"/>
              </a:lnSpc>
              <a:spcBef>
                <a:spcPts val="200"/>
              </a:spcBef>
              <a:spcAft>
                <a:spcPts val="0"/>
              </a:spcAft>
              <a:buSzPts val="1800"/>
              <a:buNone/>
              <a:defRPr sz="1800">
                <a:solidFill>
                  <a:srgbClr val="8C8C8C"/>
                </a:solidFill>
              </a:defRPr>
            </a:lvl2pPr>
            <a:lvl3pPr marL="1371600" lvl="2" indent="-228600" algn="l">
              <a:lnSpc>
                <a:spcPct val="90000"/>
              </a:lnSpc>
              <a:spcBef>
                <a:spcPts val="400"/>
              </a:spcBef>
              <a:spcAft>
                <a:spcPts val="0"/>
              </a:spcAft>
              <a:buSzPts val="1600"/>
              <a:buNone/>
              <a:defRPr sz="1600">
                <a:solidFill>
                  <a:srgbClr val="8C8C8C"/>
                </a:solidFill>
              </a:defRPr>
            </a:lvl3pPr>
            <a:lvl4pPr marL="1828800" lvl="3" indent="-228600" algn="l">
              <a:lnSpc>
                <a:spcPct val="90000"/>
              </a:lnSpc>
              <a:spcBef>
                <a:spcPts val="400"/>
              </a:spcBef>
              <a:spcAft>
                <a:spcPts val="0"/>
              </a:spcAft>
              <a:buSzPts val="1400"/>
              <a:buNone/>
              <a:defRPr sz="1400">
                <a:solidFill>
                  <a:srgbClr val="8C8C8C"/>
                </a:solidFill>
              </a:defRPr>
            </a:lvl4pPr>
            <a:lvl5pPr marL="2286000" lvl="4" indent="-228600" algn="l">
              <a:lnSpc>
                <a:spcPct val="90000"/>
              </a:lnSpc>
              <a:spcBef>
                <a:spcPts val="400"/>
              </a:spcBef>
              <a:spcAft>
                <a:spcPts val="0"/>
              </a:spcAft>
              <a:buSzPts val="1400"/>
              <a:buNone/>
              <a:defRPr sz="1400">
                <a:solidFill>
                  <a:srgbClr val="8C8C8C"/>
                </a:solidFill>
              </a:defRPr>
            </a:lvl5pPr>
            <a:lvl6pPr marL="2743200" lvl="5" indent="-228600" algn="l">
              <a:lnSpc>
                <a:spcPct val="90000"/>
              </a:lnSpc>
              <a:spcBef>
                <a:spcPts val="400"/>
              </a:spcBef>
              <a:spcAft>
                <a:spcPts val="0"/>
              </a:spcAft>
              <a:buSzPts val="1400"/>
              <a:buNone/>
              <a:defRPr sz="1400">
                <a:solidFill>
                  <a:srgbClr val="8C8C8C"/>
                </a:solidFill>
              </a:defRPr>
            </a:lvl6pPr>
            <a:lvl7pPr marL="3200400" lvl="6" indent="-228600" algn="l">
              <a:lnSpc>
                <a:spcPct val="90000"/>
              </a:lnSpc>
              <a:spcBef>
                <a:spcPts val="400"/>
              </a:spcBef>
              <a:spcAft>
                <a:spcPts val="0"/>
              </a:spcAft>
              <a:buSzPts val="1400"/>
              <a:buNone/>
              <a:defRPr sz="1400">
                <a:solidFill>
                  <a:srgbClr val="8C8C8C"/>
                </a:solidFill>
              </a:defRPr>
            </a:lvl7pPr>
            <a:lvl8pPr marL="3657600" lvl="7" indent="-228600" algn="l">
              <a:lnSpc>
                <a:spcPct val="90000"/>
              </a:lnSpc>
              <a:spcBef>
                <a:spcPts val="400"/>
              </a:spcBef>
              <a:spcAft>
                <a:spcPts val="0"/>
              </a:spcAft>
              <a:buSzPts val="1400"/>
              <a:buNone/>
              <a:defRPr sz="1400">
                <a:solidFill>
                  <a:srgbClr val="8C8C8C"/>
                </a:solidFill>
              </a:defRPr>
            </a:lvl8pPr>
            <a:lvl9pPr marL="4114800" lvl="8" indent="-228600" algn="l">
              <a:lnSpc>
                <a:spcPct val="90000"/>
              </a:lnSpc>
              <a:spcBef>
                <a:spcPts val="400"/>
              </a:spcBef>
              <a:spcAft>
                <a:spcPts val="400"/>
              </a:spcAft>
              <a:buSzPts val="1400"/>
              <a:buNone/>
              <a:defRPr sz="1400">
                <a:solidFill>
                  <a:srgbClr val="8C8C8C"/>
                </a:solidFill>
              </a:defRPr>
            </a:lvl9pPr>
          </a:lstStyle>
          <a:p>
            <a:endParaRPr/>
          </a:p>
        </p:txBody>
      </p:sp>
      <p:sp>
        <p:nvSpPr>
          <p:cNvPr id="34" name="Google Shape;34;p4"/>
          <p:cNvSpPr txBox="1">
            <a:spLocks noGrp="1"/>
          </p:cNvSpPr>
          <p:nvPr>
            <p:ph type="dt" idx="10"/>
          </p:nvPr>
        </p:nvSpPr>
        <p:spPr>
          <a:xfrm>
            <a:off x="514350" y="6422855"/>
            <a:ext cx="3688811" cy="365125"/>
          </a:xfrm>
          <a:prstGeom prst="rect">
            <a:avLst/>
          </a:prstGeom>
          <a:noFill/>
          <a:ln>
            <a:noFill/>
          </a:ln>
        </p:spPr>
        <p:txBody>
          <a:bodyPr spcFirstLastPara="1" wrap="square" lIns="91425" tIns="45700" rIns="45700" bIns="45700" anchor="ctr" anchorCtr="0">
            <a:noAutofit/>
          </a:bodyPr>
          <a:lstStyle>
            <a:lvl1pPr lvl="0" algn="l">
              <a:spcBef>
                <a:spcPts val="0"/>
              </a:spcBef>
              <a:spcAft>
                <a:spcPts val="0"/>
              </a:spcAft>
              <a:buSzPts val="1400"/>
              <a:buNone/>
              <a:defRPr>
                <a:solidFill>
                  <a:schemeClr val="dk2"/>
                </a:solidFill>
                <a:latin typeface="Calibri" panose="020F0502020204030204" pitchFamily="34" charset="0"/>
                <a:cs typeface="Calibri" panose="020F0502020204030204" pitchFamily="34" charset="0"/>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endParaRPr kumimoji="0" lang="x-none" sz="800" b="0" i="0" u="none" strike="noStrike" kern="0" cap="none" spc="0" normalizeH="0" baseline="0" noProof="0">
              <a:ln>
                <a:noFill/>
              </a:ln>
              <a:solidFill>
                <a:srgbClr val="099BDD"/>
              </a:solidFill>
              <a:effectLst/>
              <a:uLnTx/>
              <a:uFillTx/>
              <a:latin typeface="Calibri" panose="020F0502020204030204" pitchFamily="34" charset="0"/>
              <a:cs typeface="Calibri" panose="020F0502020204030204" pitchFamily="34" charset="0"/>
              <a:sym typeface="Quattrocento Sans"/>
            </a:endParaRPr>
          </a:p>
        </p:txBody>
      </p:sp>
      <p:sp>
        <p:nvSpPr>
          <p:cNvPr id="35" name="Google Shape;35;p4"/>
          <p:cNvSpPr txBox="1">
            <a:spLocks noGrp="1"/>
          </p:cNvSpPr>
          <p:nvPr>
            <p:ph type="ftr" idx="11"/>
          </p:nvPr>
        </p:nvSpPr>
        <p:spPr>
          <a:xfrm>
            <a:off x="6214109" y="6422855"/>
            <a:ext cx="4961891"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atin typeface="Calibri" panose="020F0502020204030204" pitchFamily="34" charset="0"/>
                <a:cs typeface="Calibri" panose="020F0502020204030204" pitchFamily="34" charset="0"/>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pPr marL="0" marR="0" lvl="0" indent="0" algn="r" defTabSz="914400" rtl="0" eaLnBrk="1" fontAlgn="auto" latinLnBrk="0" hangingPunct="1">
              <a:lnSpc>
                <a:spcPct val="100000"/>
              </a:lnSpc>
              <a:spcBef>
                <a:spcPts val="0"/>
              </a:spcBef>
              <a:spcAft>
                <a:spcPts val="0"/>
              </a:spcAft>
              <a:buClr>
                <a:srgbClr val="000000"/>
              </a:buClr>
              <a:buSzPts val="1400"/>
              <a:buFont typeface="Arial"/>
              <a:buNone/>
              <a:tabLst/>
              <a:defRPr/>
            </a:pPr>
            <a:endParaRPr kumimoji="0" lang="x-none" sz="800" b="0" i="0" u="none" strike="noStrike" kern="0" cap="none" spc="0" normalizeH="0" baseline="0" noProof="0">
              <a:ln>
                <a:noFill/>
              </a:ln>
              <a:solidFill>
                <a:srgbClr val="A5A5A5"/>
              </a:solidFill>
              <a:effectLst/>
              <a:uLnTx/>
              <a:uFillTx/>
              <a:latin typeface="Calibri" panose="020F0502020204030204" pitchFamily="34" charset="0"/>
              <a:cs typeface="Calibri" panose="020F0502020204030204" pitchFamily="34" charset="0"/>
              <a:sym typeface="Quattrocento Sans"/>
            </a:endParaRPr>
          </a:p>
        </p:txBody>
      </p:sp>
      <p:sp>
        <p:nvSpPr>
          <p:cNvPr id="36" name="Google Shape;36;p4"/>
          <p:cNvSpPr txBox="1">
            <a:spLocks noGrp="1"/>
          </p:cNvSpPr>
          <p:nvPr>
            <p:ph type="sldNum" idx="12"/>
          </p:nvPr>
        </p:nvSpPr>
        <p:spPr>
          <a:xfrm>
            <a:off x="11176001" y="6422855"/>
            <a:ext cx="429191" cy="365125"/>
          </a:xfrm>
          <a:prstGeom prst="rect">
            <a:avLst/>
          </a:prstGeom>
          <a:noFill/>
          <a:ln>
            <a:noFill/>
          </a:ln>
        </p:spPr>
        <p:txBody>
          <a:bodyPr spcFirstLastPara="1" wrap="square" lIns="45700" tIns="45700" rIns="91425" bIns="45700" anchor="ctr" anchorCtr="0">
            <a:noAutofit/>
          </a:bodyPr>
          <a:lstStyle>
            <a:lvl1pPr marL="0" lvl="0" indent="0" algn="r">
              <a:spcBef>
                <a:spcPts val="0"/>
              </a:spcBef>
              <a:buNone/>
              <a:defRPr sz="800" b="0" i="0" u="none" strike="noStrike" cap="none">
                <a:solidFill>
                  <a:srgbClr val="A5A5A5"/>
                </a:solidFill>
                <a:latin typeface="Calibri" panose="020F0502020204030204" pitchFamily="34" charset="0"/>
                <a:ea typeface="Calibri" panose="020F0502020204030204" pitchFamily="34" charset="0"/>
                <a:cs typeface="Calibri" panose="020F0502020204030204" pitchFamily="34" charset="0"/>
                <a:sym typeface="Quattrocento Sans"/>
              </a:defRPr>
            </a:lvl1pPr>
            <a:lvl2pPr marL="0" lvl="1" indent="0" algn="r">
              <a:spcBef>
                <a:spcPts val="0"/>
              </a:spcBef>
              <a:buNone/>
              <a:defRPr sz="800" b="0" i="0" u="none" strike="noStrike" cap="none">
                <a:solidFill>
                  <a:srgbClr val="A5A5A5"/>
                </a:solidFill>
                <a:latin typeface="Quattrocento Sans"/>
                <a:ea typeface="Quattrocento Sans"/>
                <a:cs typeface="Quattrocento Sans"/>
                <a:sym typeface="Quattrocento Sans"/>
              </a:defRPr>
            </a:lvl2pPr>
            <a:lvl3pPr marL="0" lvl="2" indent="0" algn="r">
              <a:spcBef>
                <a:spcPts val="0"/>
              </a:spcBef>
              <a:buNone/>
              <a:defRPr sz="800" b="0" i="0" u="none" strike="noStrike" cap="none">
                <a:solidFill>
                  <a:srgbClr val="A5A5A5"/>
                </a:solidFill>
                <a:latin typeface="Quattrocento Sans"/>
                <a:ea typeface="Quattrocento Sans"/>
                <a:cs typeface="Quattrocento Sans"/>
                <a:sym typeface="Quattrocento Sans"/>
              </a:defRPr>
            </a:lvl3pPr>
            <a:lvl4pPr marL="0" lvl="3" indent="0" algn="r">
              <a:spcBef>
                <a:spcPts val="0"/>
              </a:spcBef>
              <a:buNone/>
              <a:defRPr sz="800" b="0" i="0" u="none" strike="noStrike" cap="none">
                <a:solidFill>
                  <a:srgbClr val="A5A5A5"/>
                </a:solidFill>
                <a:latin typeface="Quattrocento Sans"/>
                <a:ea typeface="Quattrocento Sans"/>
                <a:cs typeface="Quattrocento Sans"/>
                <a:sym typeface="Quattrocento Sans"/>
              </a:defRPr>
            </a:lvl4pPr>
            <a:lvl5pPr marL="0" lvl="4" indent="0" algn="r">
              <a:spcBef>
                <a:spcPts val="0"/>
              </a:spcBef>
              <a:buNone/>
              <a:defRPr sz="800" b="0" i="0" u="none" strike="noStrike" cap="none">
                <a:solidFill>
                  <a:srgbClr val="A5A5A5"/>
                </a:solidFill>
                <a:latin typeface="Quattrocento Sans"/>
                <a:ea typeface="Quattrocento Sans"/>
                <a:cs typeface="Quattrocento Sans"/>
                <a:sym typeface="Quattrocento Sans"/>
              </a:defRPr>
            </a:lvl5pPr>
            <a:lvl6pPr marL="0" lvl="5" indent="0" algn="r">
              <a:spcBef>
                <a:spcPts val="0"/>
              </a:spcBef>
              <a:buNone/>
              <a:defRPr sz="800" b="0" i="0" u="none" strike="noStrike" cap="none">
                <a:solidFill>
                  <a:srgbClr val="A5A5A5"/>
                </a:solidFill>
                <a:latin typeface="Quattrocento Sans"/>
                <a:ea typeface="Quattrocento Sans"/>
                <a:cs typeface="Quattrocento Sans"/>
                <a:sym typeface="Quattrocento Sans"/>
              </a:defRPr>
            </a:lvl6pPr>
            <a:lvl7pPr marL="0" lvl="6" indent="0" algn="r">
              <a:spcBef>
                <a:spcPts val="0"/>
              </a:spcBef>
              <a:buNone/>
              <a:defRPr sz="800" b="0" i="0" u="none" strike="noStrike" cap="none">
                <a:solidFill>
                  <a:srgbClr val="A5A5A5"/>
                </a:solidFill>
                <a:latin typeface="Quattrocento Sans"/>
                <a:ea typeface="Quattrocento Sans"/>
                <a:cs typeface="Quattrocento Sans"/>
                <a:sym typeface="Quattrocento Sans"/>
              </a:defRPr>
            </a:lvl7pPr>
            <a:lvl8pPr marL="0" lvl="7" indent="0" algn="r">
              <a:spcBef>
                <a:spcPts val="0"/>
              </a:spcBef>
              <a:buNone/>
              <a:defRPr sz="800" b="0" i="0" u="none" strike="noStrike" cap="none">
                <a:solidFill>
                  <a:srgbClr val="A5A5A5"/>
                </a:solidFill>
                <a:latin typeface="Quattrocento Sans"/>
                <a:ea typeface="Quattrocento Sans"/>
                <a:cs typeface="Quattrocento Sans"/>
                <a:sym typeface="Quattrocento Sans"/>
              </a:defRPr>
            </a:lvl8pPr>
            <a:lvl9pPr marL="0" lvl="8" indent="0" algn="r">
              <a:spcBef>
                <a:spcPts val="0"/>
              </a:spcBef>
              <a:buNone/>
              <a:defRPr sz="800" b="0" i="0" u="none" strike="noStrike" cap="none">
                <a:solidFill>
                  <a:srgbClr val="A5A5A5"/>
                </a:solidFill>
                <a:latin typeface="Quattrocento Sans"/>
                <a:ea typeface="Quattrocento Sans"/>
                <a:cs typeface="Quattrocento Sans"/>
                <a:sym typeface="Quattrocento Sans"/>
              </a:defRPr>
            </a:lvl9pPr>
          </a:lstStyle>
          <a:p>
            <a:pPr marL="0" marR="0" lvl="0" indent="0" algn="r" defTabSz="914400" rtl="0" eaLnBrk="1" fontAlgn="auto" latinLnBrk="0" hangingPunct="1">
              <a:lnSpc>
                <a:spcPct val="100000"/>
              </a:lnSpc>
              <a:spcBef>
                <a:spcPts val="0"/>
              </a:spcBef>
              <a:spcAft>
                <a:spcPts val="0"/>
              </a:spcAft>
              <a:buClr>
                <a:srgbClr val="000000"/>
              </a:buClr>
              <a:buSzTx/>
              <a:buFont typeface="Arial"/>
              <a:buNone/>
              <a:tabLst/>
              <a:defRPr/>
            </a:pPr>
            <a:fld id="{00000000-1234-1234-1234-123412341234}" type="slidenum">
              <a:rPr kumimoji="0" lang="en-US" sz="800" b="0" i="0" u="none" strike="noStrike" kern="0" cap="none" spc="0" normalizeH="0" baseline="0" noProof="0" smtClean="0">
                <a:ln>
                  <a:noFill/>
                </a:ln>
                <a:solidFill>
                  <a:srgbClr val="A5A5A5"/>
                </a:solidFill>
                <a:effectLst/>
                <a:uLnTx/>
                <a:uFillTx/>
                <a:latin typeface="Calibri" panose="020F0502020204030204" pitchFamily="34" charset="0"/>
                <a:cs typeface="Calibri" panose="020F0502020204030204" pitchFamily="34" charset="0"/>
                <a:sym typeface="Quattrocento Sans"/>
              </a:rPr>
              <a:pPr marL="0" marR="0" lvl="0" indent="0" algn="r" defTabSz="914400" rtl="0" eaLnBrk="1" fontAlgn="auto" latinLnBrk="0" hangingPunct="1">
                <a:lnSpc>
                  <a:spcPct val="100000"/>
                </a:lnSpc>
                <a:spcBef>
                  <a:spcPts val="0"/>
                </a:spcBef>
                <a:spcAft>
                  <a:spcPts val="0"/>
                </a:spcAft>
                <a:buClr>
                  <a:srgbClr val="000000"/>
                </a:buClr>
                <a:buSzTx/>
                <a:buFont typeface="Arial"/>
                <a:buNone/>
                <a:tabLst/>
                <a:defRPr/>
              </a:pPr>
              <a:t>‹#›</a:t>
            </a:fld>
            <a:endParaRPr kumimoji="0" lang="en-US" sz="800" b="0" i="0" u="none" strike="noStrike" kern="0" cap="none" spc="0" normalizeH="0" baseline="0" noProof="0" dirty="0">
              <a:ln>
                <a:noFill/>
              </a:ln>
              <a:solidFill>
                <a:srgbClr val="A5A5A5"/>
              </a:solidFill>
              <a:effectLst/>
              <a:uLnTx/>
              <a:uFillTx/>
              <a:latin typeface="Calibri" panose="020F0502020204030204" pitchFamily="34" charset="0"/>
              <a:cs typeface="Calibri" panose="020F0502020204030204" pitchFamily="34" charset="0"/>
              <a:sym typeface="Quattrocento Sans"/>
            </a:endParaRPr>
          </a:p>
        </p:txBody>
      </p:sp>
    </p:spTree>
    <p:extLst>
      <p:ext uri="{BB962C8B-B14F-4D97-AF65-F5344CB8AC3E}">
        <p14:creationId xmlns:p14="http://schemas.microsoft.com/office/powerpoint/2010/main" val="669433241"/>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wo Content" type="twoObj">
  <p:cSld name="Two Content">
    <p:spTree>
      <p:nvGrpSpPr>
        <p:cNvPr id="1" name="Shape 37"/>
        <p:cNvGrpSpPr/>
        <p:nvPr/>
      </p:nvGrpSpPr>
      <p:grpSpPr>
        <a:xfrm>
          <a:off x="0" y="0"/>
          <a:ext cx="0" cy="0"/>
          <a:chOff x="0" y="0"/>
          <a:chExt cx="0" cy="0"/>
        </a:xfrm>
      </p:grpSpPr>
      <p:sp>
        <p:nvSpPr>
          <p:cNvPr id="38" name="Google Shape;38;p5"/>
          <p:cNvSpPr txBox="1">
            <a:spLocks noGrp="1"/>
          </p:cNvSpPr>
          <p:nvPr>
            <p:ph type="body" idx="1"/>
          </p:nvPr>
        </p:nvSpPr>
        <p:spPr>
          <a:xfrm>
            <a:off x="514352" y="1088572"/>
            <a:ext cx="5445872" cy="5129349"/>
          </a:xfrm>
          <a:prstGeom prst="rect">
            <a:avLst/>
          </a:prstGeom>
          <a:noFill/>
          <a:ln>
            <a:noFill/>
          </a:ln>
        </p:spPr>
        <p:txBody>
          <a:bodyPr spcFirstLastPara="1" wrap="square" lIns="91425" tIns="45700" rIns="91425" bIns="45700" anchor="t" anchorCtr="0">
            <a:noAutofit/>
          </a:bodyPr>
          <a:lstStyle>
            <a:lvl1pPr marL="457200" lvl="0" indent="-368300" algn="l">
              <a:lnSpc>
                <a:spcPct val="90000"/>
              </a:lnSpc>
              <a:spcBef>
                <a:spcPts val="1200"/>
              </a:spcBef>
              <a:spcAft>
                <a:spcPts val="0"/>
              </a:spcAft>
              <a:buSzPts val="2200"/>
              <a:buChar char="▪"/>
              <a:defRPr sz="2200">
                <a:latin typeface="Calibri" panose="020F0502020204030204" pitchFamily="34" charset="0"/>
                <a:cs typeface="Calibri" panose="020F0502020204030204" pitchFamily="34" charset="0"/>
              </a:defRPr>
            </a:lvl1pPr>
            <a:lvl2pPr marL="914400" lvl="1" indent="-355600" algn="l">
              <a:lnSpc>
                <a:spcPct val="90000"/>
              </a:lnSpc>
              <a:spcBef>
                <a:spcPts val="200"/>
              </a:spcBef>
              <a:spcAft>
                <a:spcPts val="0"/>
              </a:spcAft>
              <a:buSzPts val="2000"/>
              <a:buChar char="▪"/>
              <a:defRPr sz="2000"/>
            </a:lvl2pPr>
            <a:lvl3pPr marL="1371600" lvl="2" indent="-342900" algn="l">
              <a:lnSpc>
                <a:spcPct val="90000"/>
              </a:lnSpc>
              <a:spcBef>
                <a:spcPts val="400"/>
              </a:spcBef>
              <a:spcAft>
                <a:spcPts val="0"/>
              </a:spcAft>
              <a:buSzPts val="1800"/>
              <a:buChar char="▪"/>
              <a:defRPr sz="1800"/>
            </a:lvl3pPr>
            <a:lvl4pPr marL="1828800" lvl="3" indent="-330200" algn="l">
              <a:lnSpc>
                <a:spcPct val="90000"/>
              </a:lnSpc>
              <a:spcBef>
                <a:spcPts val="400"/>
              </a:spcBef>
              <a:spcAft>
                <a:spcPts val="0"/>
              </a:spcAft>
              <a:buSzPts val="1600"/>
              <a:buChar char="▪"/>
              <a:defRPr sz="1600"/>
            </a:lvl4pPr>
            <a:lvl5pPr marL="2286000" lvl="4" indent="-330200" algn="l">
              <a:lnSpc>
                <a:spcPct val="90000"/>
              </a:lnSpc>
              <a:spcBef>
                <a:spcPts val="400"/>
              </a:spcBef>
              <a:spcAft>
                <a:spcPts val="0"/>
              </a:spcAft>
              <a:buSzPts val="1600"/>
              <a:buChar char="▪"/>
              <a:defRPr sz="1600"/>
            </a:lvl5pPr>
            <a:lvl6pPr marL="2743200" lvl="5" indent="-330200" algn="l">
              <a:lnSpc>
                <a:spcPct val="90000"/>
              </a:lnSpc>
              <a:spcBef>
                <a:spcPts val="400"/>
              </a:spcBef>
              <a:spcAft>
                <a:spcPts val="0"/>
              </a:spcAft>
              <a:buSzPts val="1600"/>
              <a:buChar char="▪"/>
              <a:defRPr sz="1600"/>
            </a:lvl6pPr>
            <a:lvl7pPr marL="3200400" lvl="6" indent="-330200" algn="l">
              <a:lnSpc>
                <a:spcPct val="90000"/>
              </a:lnSpc>
              <a:spcBef>
                <a:spcPts val="400"/>
              </a:spcBef>
              <a:spcAft>
                <a:spcPts val="0"/>
              </a:spcAft>
              <a:buSzPts val="1600"/>
              <a:buChar char="▪"/>
              <a:defRPr sz="1600"/>
            </a:lvl7pPr>
            <a:lvl8pPr marL="3657600" lvl="7" indent="-330200" algn="l">
              <a:lnSpc>
                <a:spcPct val="90000"/>
              </a:lnSpc>
              <a:spcBef>
                <a:spcPts val="400"/>
              </a:spcBef>
              <a:spcAft>
                <a:spcPts val="0"/>
              </a:spcAft>
              <a:buSzPts val="1600"/>
              <a:buChar char="▪"/>
              <a:defRPr sz="1600"/>
            </a:lvl8pPr>
            <a:lvl9pPr marL="4114800" lvl="8" indent="-330200" algn="l">
              <a:lnSpc>
                <a:spcPct val="90000"/>
              </a:lnSpc>
              <a:spcBef>
                <a:spcPts val="400"/>
              </a:spcBef>
              <a:spcAft>
                <a:spcPts val="400"/>
              </a:spcAft>
              <a:buSzPts val="1600"/>
              <a:buChar char="▪"/>
              <a:defRPr sz="1600"/>
            </a:lvl9pPr>
          </a:lstStyle>
          <a:p>
            <a:endParaRPr/>
          </a:p>
        </p:txBody>
      </p:sp>
      <p:sp>
        <p:nvSpPr>
          <p:cNvPr id="39" name="Google Shape;39;p5"/>
          <p:cNvSpPr txBox="1">
            <a:spLocks noGrp="1"/>
          </p:cNvSpPr>
          <p:nvPr>
            <p:ph type="body" idx="2"/>
          </p:nvPr>
        </p:nvSpPr>
        <p:spPr>
          <a:xfrm>
            <a:off x="6230390" y="1088572"/>
            <a:ext cx="5463769" cy="5129349"/>
          </a:xfrm>
          <a:prstGeom prst="rect">
            <a:avLst/>
          </a:prstGeom>
          <a:noFill/>
          <a:ln>
            <a:noFill/>
          </a:ln>
        </p:spPr>
        <p:txBody>
          <a:bodyPr spcFirstLastPara="1" wrap="square" lIns="91425" tIns="45700" rIns="91425" bIns="45700" anchor="t" anchorCtr="0">
            <a:noAutofit/>
          </a:bodyPr>
          <a:lstStyle>
            <a:lvl1pPr marL="457200" lvl="0" indent="-368300" algn="l">
              <a:lnSpc>
                <a:spcPct val="90000"/>
              </a:lnSpc>
              <a:spcBef>
                <a:spcPts val="1200"/>
              </a:spcBef>
              <a:spcAft>
                <a:spcPts val="0"/>
              </a:spcAft>
              <a:buSzPts val="2200"/>
              <a:buChar char="▪"/>
              <a:defRPr sz="2200">
                <a:latin typeface="Calibri" panose="020F0502020204030204" pitchFamily="34" charset="0"/>
                <a:cs typeface="Calibri" panose="020F0502020204030204" pitchFamily="34" charset="0"/>
              </a:defRPr>
            </a:lvl1pPr>
            <a:lvl2pPr marL="914400" lvl="1" indent="-355600" algn="l">
              <a:lnSpc>
                <a:spcPct val="90000"/>
              </a:lnSpc>
              <a:spcBef>
                <a:spcPts val="200"/>
              </a:spcBef>
              <a:spcAft>
                <a:spcPts val="0"/>
              </a:spcAft>
              <a:buSzPts val="2000"/>
              <a:buChar char="▪"/>
              <a:defRPr sz="2000"/>
            </a:lvl2pPr>
            <a:lvl3pPr marL="1371600" lvl="2" indent="-342900" algn="l">
              <a:lnSpc>
                <a:spcPct val="90000"/>
              </a:lnSpc>
              <a:spcBef>
                <a:spcPts val="400"/>
              </a:spcBef>
              <a:spcAft>
                <a:spcPts val="0"/>
              </a:spcAft>
              <a:buSzPts val="1800"/>
              <a:buChar char="▪"/>
              <a:defRPr sz="1800"/>
            </a:lvl3pPr>
            <a:lvl4pPr marL="1828800" lvl="3" indent="-330200" algn="l">
              <a:lnSpc>
                <a:spcPct val="90000"/>
              </a:lnSpc>
              <a:spcBef>
                <a:spcPts val="400"/>
              </a:spcBef>
              <a:spcAft>
                <a:spcPts val="0"/>
              </a:spcAft>
              <a:buSzPts val="1600"/>
              <a:buChar char="▪"/>
              <a:defRPr sz="1600"/>
            </a:lvl4pPr>
            <a:lvl5pPr marL="2286000" lvl="4" indent="-330200" algn="l">
              <a:lnSpc>
                <a:spcPct val="90000"/>
              </a:lnSpc>
              <a:spcBef>
                <a:spcPts val="400"/>
              </a:spcBef>
              <a:spcAft>
                <a:spcPts val="0"/>
              </a:spcAft>
              <a:buSzPts val="1600"/>
              <a:buChar char="▪"/>
              <a:defRPr sz="1600"/>
            </a:lvl5pPr>
            <a:lvl6pPr marL="2743200" lvl="5" indent="-330200" algn="l">
              <a:lnSpc>
                <a:spcPct val="90000"/>
              </a:lnSpc>
              <a:spcBef>
                <a:spcPts val="400"/>
              </a:spcBef>
              <a:spcAft>
                <a:spcPts val="0"/>
              </a:spcAft>
              <a:buSzPts val="1600"/>
              <a:buChar char="▪"/>
              <a:defRPr sz="1600"/>
            </a:lvl6pPr>
            <a:lvl7pPr marL="3200400" lvl="6" indent="-330200" algn="l">
              <a:lnSpc>
                <a:spcPct val="90000"/>
              </a:lnSpc>
              <a:spcBef>
                <a:spcPts val="400"/>
              </a:spcBef>
              <a:spcAft>
                <a:spcPts val="0"/>
              </a:spcAft>
              <a:buSzPts val="1600"/>
              <a:buChar char="▪"/>
              <a:defRPr sz="1600"/>
            </a:lvl7pPr>
            <a:lvl8pPr marL="3657600" lvl="7" indent="-330200" algn="l">
              <a:lnSpc>
                <a:spcPct val="90000"/>
              </a:lnSpc>
              <a:spcBef>
                <a:spcPts val="400"/>
              </a:spcBef>
              <a:spcAft>
                <a:spcPts val="0"/>
              </a:spcAft>
              <a:buSzPts val="1600"/>
              <a:buChar char="▪"/>
              <a:defRPr sz="1600"/>
            </a:lvl8pPr>
            <a:lvl9pPr marL="4114800" lvl="8" indent="-330200" algn="l">
              <a:lnSpc>
                <a:spcPct val="90000"/>
              </a:lnSpc>
              <a:spcBef>
                <a:spcPts val="400"/>
              </a:spcBef>
              <a:spcAft>
                <a:spcPts val="400"/>
              </a:spcAft>
              <a:buSzPts val="1600"/>
              <a:buChar char="▪"/>
              <a:defRPr sz="1600"/>
            </a:lvl9pPr>
          </a:lstStyle>
          <a:p>
            <a:endParaRPr/>
          </a:p>
        </p:txBody>
      </p:sp>
      <p:sp>
        <p:nvSpPr>
          <p:cNvPr id="40" name="Google Shape;40;p5"/>
          <p:cNvSpPr txBox="1">
            <a:spLocks noGrp="1"/>
          </p:cNvSpPr>
          <p:nvPr>
            <p:ph type="dt" idx="10"/>
          </p:nvPr>
        </p:nvSpPr>
        <p:spPr>
          <a:xfrm>
            <a:off x="514350" y="6422855"/>
            <a:ext cx="3688811" cy="365125"/>
          </a:xfrm>
          <a:prstGeom prst="rect">
            <a:avLst/>
          </a:prstGeom>
          <a:noFill/>
          <a:ln>
            <a:noFill/>
          </a:ln>
        </p:spPr>
        <p:txBody>
          <a:bodyPr spcFirstLastPara="1" wrap="square" lIns="91425" tIns="45700" rIns="45700" bIns="45700" anchor="ctr" anchorCtr="0">
            <a:noAutofit/>
          </a:bodyPr>
          <a:lstStyle>
            <a:lvl1pPr lvl="0" algn="l">
              <a:spcBef>
                <a:spcPts val="0"/>
              </a:spcBef>
              <a:spcAft>
                <a:spcPts val="0"/>
              </a:spcAft>
              <a:buSzPts val="1400"/>
              <a:buNone/>
              <a:defRPr>
                <a:latin typeface="Calibri" panose="020F0502020204030204" pitchFamily="34" charset="0"/>
                <a:cs typeface="Calibri" panose="020F0502020204030204" pitchFamily="34" charset="0"/>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endParaRPr kumimoji="0" lang="x-none" sz="800" b="0" i="0" u="none" strike="noStrike" kern="0" cap="none" spc="0" normalizeH="0" baseline="0" noProof="0">
              <a:ln>
                <a:noFill/>
              </a:ln>
              <a:solidFill>
                <a:srgbClr val="A5A5A5"/>
              </a:solidFill>
              <a:effectLst/>
              <a:uLnTx/>
              <a:uFillTx/>
              <a:latin typeface="Calibri" panose="020F0502020204030204" pitchFamily="34" charset="0"/>
              <a:cs typeface="Calibri" panose="020F0502020204030204" pitchFamily="34" charset="0"/>
              <a:sym typeface="Quattrocento Sans"/>
            </a:endParaRPr>
          </a:p>
        </p:txBody>
      </p:sp>
      <p:sp>
        <p:nvSpPr>
          <p:cNvPr id="41" name="Google Shape;41;p5"/>
          <p:cNvSpPr txBox="1">
            <a:spLocks noGrp="1"/>
          </p:cNvSpPr>
          <p:nvPr>
            <p:ph type="ftr" idx="11"/>
          </p:nvPr>
        </p:nvSpPr>
        <p:spPr>
          <a:xfrm>
            <a:off x="6214109" y="6422855"/>
            <a:ext cx="4961891"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atin typeface="Calibri" panose="020F0502020204030204" pitchFamily="34" charset="0"/>
                <a:cs typeface="Calibri" panose="020F0502020204030204" pitchFamily="34" charset="0"/>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pPr marL="0" marR="0" lvl="0" indent="0" algn="r" defTabSz="914400" rtl="0" eaLnBrk="1" fontAlgn="auto" latinLnBrk="0" hangingPunct="1">
              <a:lnSpc>
                <a:spcPct val="100000"/>
              </a:lnSpc>
              <a:spcBef>
                <a:spcPts val="0"/>
              </a:spcBef>
              <a:spcAft>
                <a:spcPts val="0"/>
              </a:spcAft>
              <a:buClr>
                <a:srgbClr val="000000"/>
              </a:buClr>
              <a:buSzPts val="1400"/>
              <a:buFont typeface="Arial"/>
              <a:buNone/>
              <a:tabLst/>
              <a:defRPr/>
            </a:pPr>
            <a:endParaRPr kumimoji="0" lang="x-none" sz="800" b="0" i="0" u="none" strike="noStrike" kern="0" cap="none" spc="0" normalizeH="0" baseline="0" noProof="0">
              <a:ln>
                <a:noFill/>
              </a:ln>
              <a:solidFill>
                <a:srgbClr val="A5A5A5"/>
              </a:solidFill>
              <a:effectLst/>
              <a:uLnTx/>
              <a:uFillTx/>
              <a:latin typeface="Calibri" panose="020F0502020204030204" pitchFamily="34" charset="0"/>
              <a:cs typeface="Calibri" panose="020F0502020204030204" pitchFamily="34" charset="0"/>
              <a:sym typeface="Quattrocento Sans"/>
            </a:endParaRPr>
          </a:p>
        </p:txBody>
      </p:sp>
      <p:sp>
        <p:nvSpPr>
          <p:cNvPr id="42" name="Google Shape;42;p5"/>
          <p:cNvSpPr txBox="1">
            <a:spLocks noGrp="1"/>
          </p:cNvSpPr>
          <p:nvPr>
            <p:ph type="sldNum" idx="12"/>
          </p:nvPr>
        </p:nvSpPr>
        <p:spPr>
          <a:xfrm>
            <a:off x="11176001" y="6422855"/>
            <a:ext cx="518158" cy="365125"/>
          </a:xfrm>
          <a:prstGeom prst="rect">
            <a:avLst/>
          </a:prstGeom>
          <a:noFill/>
          <a:ln>
            <a:noFill/>
          </a:ln>
        </p:spPr>
        <p:txBody>
          <a:bodyPr spcFirstLastPara="1" wrap="square" lIns="45700" tIns="45700" rIns="91425" bIns="45700" anchor="ctr" anchorCtr="0">
            <a:noAutofit/>
          </a:bodyPr>
          <a:lstStyle>
            <a:lvl1pPr marL="0" lvl="0" indent="0" algn="r">
              <a:spcBef>
                <a:spcPts val="0"/>
              </a:spcBef>
              <a:buNone/>
              <a:defRPr>
                <a:latin typeface="Calibri" panose="020F0502020204030204" pitchFamily="34" charset="0"/>
                <a:cs typeface="Calibri" panose="020F0502020204030204" pitchFamily="34" charset="0"/>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marR="0" lvl="0" indent="0" algn="r" defTabSz="914400" rtl="0" eaLnBrk="1" fontAlgn="auto" latinLnBrk="0" hangingPunct="1">
              <a:lnSpc>
                <a:spcPct val="100000"/>
              </a:lnSpc>
              <a:spcBef>
                <a:spcPts val="0"/>
              </a:spcBef>
              <a:spcAft>
                <a:spcPts val="0"/>
              </a:spcAft>
              <a:buClr>
                <a:srgbClr val="000000"/>
              </a:buClr>
              <a:buSzTx/>
              <a:buFont typeface="Arial"/>
              <a:buNone/>
              <a:tabLst/>
              <a:defRPr/>
            </a:pPr>
            <a:fld id="{00000000-1234-1234-1234-123412341234}" type="slidenum">
              <a:rPr kumimoji="0" lang="en-US" sz="800" b="0" i="0" u="none" strike="noStrike" kern="0" cap="none" spc="0" normalizeH="0" baseline="0" noProof="0" smtClean="0">
                <a:ln>
                  <a:noFill/>
                </a:ln>
                <a:solidFill>
                  <a:srgbClr val="A5A5A5"/>
                </a:solidFill>
                <a:effectLst/>
                <a:uLnTx/>
                <a:uFillTx/>
                <a:latin typeface="Calibri" panose="020F0502020204030204" pitchFamily="34" charset="0"/>
                <a:cs typeface="Calibri" panose="020F0502020204030204" pitchFamily="34" charset="0"/>
                <a:sym typeface="Quattrocento Sans"/>
              </a:rPr>
              <a:pPr marL="0" marR="0" lvl="0" indent="0" algn="r" defTabSz="914400" rtl="0" eaLnBrk="1" fontAlgn="auto" latinLnBrk="0" hangingPunct="1">
                <a:lnSpc>
                  <a:spcPct val="100000"/>
                </a:lnSpc>
                <a:spcBef>
                  <a:spcPts val="0"/>
                </a:spcBef>
                <a:spcAft>
                  <a:spcPts val="0"/>
                </a:spcAft>
                <a:buClr>
                  <a:srgbClr val="000000"/>
                </a:buClr>
                <a:buSzTx/>
                <a:buFont typeface="Arial"/>
                <a:buNone/>
                <a:tabLst/>
                <a:defRPr/>
              </a:pPr>
              <a:t>‹#›</a:t>
            </a:fld>
            <a:endParaRPr kumimoji="0" lang="en-US" sz="800" b="0" i="0" u="none" strike="noStrike" kern="0" cap="none" spc="0" normalizeH="0" baseline="0" noProof="0" dirty="0">
              <a:ln>
                <a:noFill/>
              </a:ln>
              <a:solidFill>
                <a:srgbClr val="A5A5A5"/>
              </a:solidFill>
              <a:effectLst/>
              <a:uLnTx/>
              <a:uFillTx/>
              <a:latin typeface="Calibri" panose="020F0502020204030204" pitchFamily="34" charset="0"/>
              <a:cs typeface="Calibri" panose="020F0502020204030204" pitchFamily="34" charset="0"/>
              <a:sym typeface="Quattrocento Sans"/>
            </a:endParaRPr>
          </a:p>
        </p:txBody>
      </p:sp>
      <p:sp>
        <p:nvSpPr>
          <p:cNvPr id="43" name="Google Shape;43;p5"/>
          <p:cNvSpPr txBox="1">
            <a:spLocks noGrp="1"/>
          </p:cNvSpPr>
          <p:nvPr>
            <p:ph type="title"/>
          </p:nvPr>
        </p:nvSpPr>
        <p:spPr>
          <a:xfrm>
            <a:off x="514352" y="284177"/>
            <a:ext cx="10334625" cy="551847"/>
          </a:xfrm>
          <a:prstGeom prst="rect">
            <a:avLst/>
          </a:prstGeom>
          <a:noFill/>
          <a:ln>
            <a:noFill/>
          </a:ln>
        </p:spPr>
        <p:txBody>
          <a:bodyPr spcFirstLastPara="1" wrap="square" lIns="91425" tIns="45700" rIns="91425" bIns="45700" anchor="ctr" anchorCtr="0">
            <a:noAutofit/>
          </a:bodyPr>
          <a:lstStyle>
            <a:lvl1pPr lvl="0" algn="l">
              <a:lnSpc>
                <a:spcPct val="85000"/>
              </a:lnSpc>
              <a:spcBef>
                <a:spcPts val="0"/>
              </a:spcBef>
              <a:spcAft>
                <a:spcPts val="0"/>
              </a:spcAft>
              <a:buClr>
                <a:schemeClr val="lt2"/>
              </a:buClr>
              <a:buSzPts val="1800"/>
              <a:buNone/>
              <a:defRPr>
                <a:latin typeface="Calibri" panose="020F0502020204030204" pitchFamily="34" charset="0"/>
                <a:cs typeface="Calibri" panose="020F0502020204030204" pitchFamily="34" charset="0"/>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Tree>
    <p:extLst>
      <p:ext uri="{BB962C8B-B14F-4D97-AF65-F5344CB8AC3E}">
        <p14:creationId xmlns:p14="http://schemas.microsoft.com/office/powerpoint/2010/main" val="2481541234"/>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Comparison" type="twoTxTwoObj">
  <p:cSld name="Comparison">
    <p:spTree>
      <p:nvGrpSpPr>
        <p:cNvPr id="1" name="Shape 44"/>
        <p:cNvGrpSpPr/>
        <p:nvPr/>
      </p:nvGrpSpPr>
      <p:grpSpPr>
        <a:xfrm>
          <a:off x="0" y="0"/>
          <a:ext cx="0" cy="0"/>
          <a:chOff x="0" y="0"/>
          <a:chExt cx="0" cy="0"/>
        </a:xfrm>
      </p:grpSpPr>
      <p:sp>
        <p:nvSpPr>
          <p:cNvPr id="45" name="Google Shape;45;p6"/>
          <p:cNvSpPr txBox="1">
            <a:spLocks noGrp="1"/>
          </p:cNvSpPr>
          <p:nvPr>
            <p:ph type="title"/>
          </p:nvPr>
        </p:nvSpPr>
        <p:spPr>
          <a:xfrm>
            <a:off x="514352" y="284177"/>
            <a:ext cx="10334625" cy="551847"/>
          </a:xfrm>
          <a:prstGeom prst="rect">
            <a:avLst/>
          </a:prstGeom>
          <a:noFill/>
          <a:ln>
            <a:noFill/>
          </a:ln>
        </p:spPr>
        <p:txBody>
          <a:bodyPr spcFirstLastPara="1" wrap="square" lIns="91425" tIns="45700" rIns="91425" bIns="45700" anchor="ctr" anchorCtr="0">
            <a:noAutofit/>
          </a:bodyPr>
          <a:lstStyle>
            <a:lvl1pPr lvl="0" algn="l">
              <a:lnSpc>
                <a:spcPct val="85000"/>
              </a:lnSpc>
              <a:spcBef>
                <a:spcPts val="0"/>
              </a:spcBef>
              <a:spcAft>
                <a:spcPts val="0"/>
              </a:spcAft>
              <a:buClr>
                <a:schemeClr val="lt2"/>
              </a:buClr>
              <a:buSzPts val="1800"/>
              <a:buNone/>
              <a:defRPr>
                <a:latin typeface="Calibri" panose="020F0502020204030204" pitchFamily="34" charset="0"/>
                <a:cs typeface="Calibri" panose="020F0502020204030204" pitchFamily="34" charset="0"/>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46" name="Google Shape;46;p6"/>
          <p:cNvSpPr txBox="1">
            <a:spLocks noGrp="1"/>
          </p:cNvSpPr>
          <p:nvPr>
            <p:ph type="body" idx="1"/>
          </p:nvPr>
        </p:nvSpPr>
        <p:spPr>
          <a:xfrm>
            <a:off x="514350" y="958430"/>
            <a:ext cx="5447538" cy="743095"/>
          </a:xfrm>
          <a:prstGeom prst="rect">
            <a:avLst/>
          </a:prstGeom>
          <a:noFill/>
          <a:ln>
            <a:noFill/>
          </a:ln>
        </p:spPr>
        <p:txBody>
          <a:bodyPr spcFirstLastPara="1" wrap="square" lIns="91425" tIns="45700" rIns="91425" bIns="45700" anchor="ctr" anchorCtr="0">
            <a:noAutofit/>
          </a:bodyPr>
          <a:lstStyle>
            <a:lvl1pPr marL="457200" lvl="0" indent="-228600" algn="ctr">
              <a:lnSpc>
                <a:spcPct val="90000"/>
              </a:lnSpc>
              <a:spcBef>
                <a:spcPts val="1200"/>
              </a:spcBef>
              <a:spcAft>
                <a:spcPts val="0"/>
              </a:spcAft>
              <a:buSzPts val="2100"/>
              <a:buNone/>
              <a:defRPr sz="2100" b="1">
                <a:latin typeface="Calibri" panose="020F0502020204030204" pitchFamily="34" charset="0"/>
                <a:cs typeface="Calibri" panose="020F0502020204030204" pitchFamily="34" charset="0"/>
              </a:defRPr>
            </a:lvl1pPr>
            <a:lvl2pPr marL="914400" lvl="1" indent="-228600" algn="l">
              <a:lnSpc>
                <a:spcPct val="90000"/>
              </a:lnSpc>
              <a:spcBef>
                <a:spcPts val="200"/>
              </a:spcBef>
              <a:spcAft>
                <a:spcPts val="0"/>
              </a:spcAft>
              <a:buSzPts val="2000"/>
              <a:buNone/>
              <a:defRPr sz="2000" b="1"/>
            </a:lvl2pPr>
            <a:lvl3pPr marL="1371600" lvl="2" indent="-228600" algn="l">
              <a:lnSpc>
                <a:spcPct val="90000"/>
              </a:lnSpc>
              <a:spcBef>
                <a:spcPts val="400"/>
              </a:spcBef>
              <a:spcAft>
                <a:spcPts val="0"/>
              </a:spcAft>
              <a:buSzPts val="1800"/>
              <a:buNone/>
              <a:defRPr sz="1800" b="1"/>
            </a:lvl3pPr>
            <a:lvl4pPr marL="1828800" lvl="3" indent="-228600" algn="l">
              <a:lnSpc>
                <a:spcPct val="90000"/>
              </a:lnSpc>
              <a:spcBef>
                <a:spcPts val="400"/>
              </a:spcBef>
              <a:spcAft>
                <a:spcPts val="0"/>
              </a:spcAft>
              <a:buSzPts val="1600"/>
              <a:buNone/>
              <a:defRPr sz="1600" b="1"/>
            </a:lvl4pPr>
            <a:lvl5pPr marL="2286000" lvl="4" indent="-228600" algn="l">
              <a:lnSpc>
                <a:spcPct val="90000"/>
              </a:lnSpc>
              <a:spcBef>
                <a:spcPts val="400"/>
              </a:spcBef>
              <a:spcAft>
                <a:spcPts val="0"/>
              </a:spcAft>
              <a:buSzPts val="1600"/>
              <a:buNone/>
              <a:defRPr sz="1600" b="1"/>
            </a:lvl5pPr>
            <a:lvl6pPr marL="2743200" lvl="5" indent="-228600" algn="l">
              <a:lnSpc>
                <a:spcPct val="90000"/>
              </a:lnSpc>
              <a:spcBef>
                <a:spcPts val="400"/>
              </a:spcBef>
              <a:spcAft>
                <a:spcPts val="0"/>
              </a:spcAft>
              <a:buSzPts val="1600"/>
              <a:buNone/>
              <a:defRPr sz="1600" b="1"/>
            </a:lvl6pPr>
            <a:lvl7pPr marL="3200400" lvl="6" indent="-228600" algn="l">
              <a:lnSpc>
                <a:spcPct val="90000"/>
              </a:lnSpc>
              <a:spcBef>
                <a:spcPts val="400"/>
              </a:spcBef>
              <a:spcAft>
                <a:spcPts val="0"/>
              </a:spcAft>
              <a:buSzPts val="1600"/>
              <a:buNone/>
              <a:defRPr sz="1600" b="1"/>
            </a:lvl7pPr>
            <a:lvl8pPr marL="3657600" lvl="7" indent="-228600" algn="l">
              <a:lnSpc>
                <a:spcPct val="90000"/>
              </a:lnSpc>
              <a:spcBef>
                <a:spcPts val="400"/>
              </a:spcBef>
              <a:spcAft>
                <a:spcPts val="0"/>
              </a:spcAft>
              <a:buSzPts val="1600"/>
              <a:buNone/>
              <a:defRPr sz="1600" b="1"/>
            </a:lvl8pPr>
            <a:lvl9pPr marL="4114800" lvl="8" indent="-228600" algn="l">
              <a:lnSpc>
                <a:spcPct val="90000"/>
              </a:lnSpc>
              <a:spcBef>
                <a:spcPts val="400"/>
              </a:spcBef>
              <a:spcAft>
                <a:spcPts val="400"/>
              </a:spcAft>
              <a:buSzPts val="1600"/>
              <a:buNone/>
              <a:defRPr sz="1600" b="1"/>
            </a:lvl9pPr>
          </a:lstStyle>
          <a:p>
            <a:endParaRPr/>
          </a:p>
        </p:txBody>
      </p:sp>
      <p:sp>
        <p:nvSpPr>
          <p:cNvPr id="47" name="Google Shape;47;p6"/>
          <p:cNvSpPr txBox="1">
            <a:spLocks noGrp="1"/>
          </p:cNvSpPr>
          <p:nvPr>
            <p:ph type="body" idx="2"/>
          </p:nvPr>
        </p:nvSpPr>
        <p:spPr>
          <a:xfrm>
            <a:off x="514350" y="1823931"/>
            <a:ext cx="5447538" cy="4398796"/>
          </a:xfrm>
          <a:prstGeom prst="rect">
            <a:avLst/>
          </a:prstGeom>
          <a:noFill/>
          <a:ln>
            <a:noFill/>
          </a:ln>
        </p:spPr>
        <p:txBody>
          <a:bodyPr spcFirstLastPara="1" wrap="square" lIns="91425" tIns="45700" rIns="91425" bIns="45700" anchor="t" anchorCtr="0">
            <a:noAutofit/>
          </a:bodyPr>
          <a:lstStyle>
            <a:lvl1pPr marL="457200" lvl="0" indent="-368300" algn="l">
              <a:lnSpc>
                <a:spcPct val="90000"/>
              </a:lnSpc>
              <a:spcBef>
                <a:spcPts val="1200"/>
              </a:spcBef>
              <a:spcAft>
                <a:spcPts val="0"/>
              </a:spcAft>
              <a:buSzPts val="2200"/>
              <a:buChar char="▪"/>
              <a:defRPr sz="2200">
                <a:latin typeface="Calibri" panose="020F0502020204030204" pitchFamily="34" charset="0"/>
                <a:cs typeface="Calibri" panose="020F0502020204030204" pitchFamily="34" charset="0"/>
              </a:defRPr>
            </a:lvl1pPr>
            <a:lvl2pPr marL="914400" lvl="1" indent="-355600" algn="l">
              <a:lnSpc>
                <a:spcPct val="90000"/>
              </a:lnSpc>
              <a:spcBef>
                <a:spcPts val="200"/>
              </a:spcBef>
              <a:spcAft>
                <a:spcPts val="0"/>
              </a:spcAft>
              <a:buSzPts val="2000"/>
              <a:buChar char="▪"/>
              <a:defRPr sz="2000"/>
            </a:lvl2pPr>
            <a:lvl3pPr marL="1371600" lvl="2" indent="-342900" algn="l">
              <a:lnSpc>
                <a:spcPct val="90000"/>
              </a:lnSpc>
              <a:spcBef>
                <a:spcPts val="400"/>
              </a:spcBef>
              <a:spcAft>
                <a:spcPts val="0"/>
              </a:spcAft>
              <a:buSzPts val="1800"/>
              <a:buChar char="▪"/>
              <a:defRPr sz="1800"/>
            </a:lvl3pPr>
            <a:lvl4pPr marL="1828800" lvl="3" indent="-330200" algn="l">
              <a:lnSpc>
                <a:spcPct val="90000"/>
              </a:lnSpc>
              <a:spcBef>
                <a:spcPts val="400"/>
              </a:spcBef>
              <a:spcAft>
                <a:spcPts val="0"/>
              </a:spcAft>
              <a:buSzPts val="1600"/>
              <a:buChar char="▪"/>
              <a:defRPr sz="1600"/>
            </a:lvl4pPr>
            <a:lvl5pPr marL="2286000" lvl="4" indent="-330200" algn="l">
              <a:lnSpc>
                <a:spcPct val="90000"/>
              </a:lnSpc>
              <a:spcBef>
                <a:spcPts val="400"/>
              </a:spcBef>
              <a:spcAft>
                <a:spcPts val="0"/>
              </a:spcAft>
              <a:buSzPts val="1600"/>
              <a:buChar char="▪"/>
              <a:defRPr sz="1600"/>
            </a:lvl5pPr>
            <a:lvl6pPr marL="2743200" lvl="5" indent="-330200" algn="l">
              <a:lnSpc>
                <a:spcPct val="90000"/>
              </a:lnSpc>
              <a:spcBef>
                <a:spcPts val="400"/>
              </a:spcBef>
              <a:spcAft>
                <a:spcPts val="0"/>
              </a:spcAft>
              <a:buSzPts val="1600"/>
              <a:buChar char="▪"/>
              <a:defRPr sz="1600"/>
            </a:lvl6pPr>
            <a:lvl7pPr marL="3200400" lvl="6" indent="-330200" algn="l">
              <a:lnSpc>
                <a:spcPct val="90000"/>
              </a:lnSpc>
              <a:spcBef>
                <a:spcPts val="400"/>
              </a:spcBef>
              <a:spcAft>
                <a:spcPts val="0"/>
              </a:spcAft>
              <a:buSzPts val="1600"/>
              <a:buChar char="▪"/>
              <a:defRPr sz="1600"/>
            </a:lvl7pPr>
            <a:lvl8pPr marL="3657600" lvl="7" indent="-330200" algn="l">
              <a:lnSpc>
                <a:spcPct val="90000"/>
              </a:lnSpc>
              <a:spcBef>
                <a:spcPts val="400"/>
              </a:spcBef>
              <a:spcAft>
                <a:spcPts val="0"/>
              </a:spcAft>
              <a:buSzPts val="1600"/>
              <a:buChar char="▪"/>
              <a:defRPr sz="1600"/>
            </a:lvl8pPr>
            <a:lvl9pPr marL="4114800" lvl="8" indent="-330200" algn="l">
              <a:lnSpc>
                <a:spcPct val="90000"/>
              </a:lnSpc>
              <a:spcBef>
                <a:spcPts val="400"/>
              </a:spcBef>
              <a:spcAft>
                <a:spcPts val="400"/>
              </a:spcAft>
              <a:buSzPts val="1600"/>
              <a:buChar char="▪"/>
              <a:defRPr sz="1600"/>
            </a:lvl9pPr>
          </a:lstStyle>
          <a:p>
            <a:endParaRPr/>
          </a:p>
        </p:txBody>
      </p:sp>
      <p:sp>
        <p:nvSpPr>
          <p:cNvPr id="48" name="Google Shape;48;p6"/>
          <p:cNvSpPr txBox="1">
            <a:spLocks noGrp="1"/>
          </p:cNvSpPr>
          <p:nvPr>
            <p:ph type="body" idx="3"/>
          </p:nvPr>
        </p:nvSpPr>
        <p:spPr>
          <a:xfrm>
            <a:off x="6231231" y="958430"/>
            <a:ext cx="5452768" cy="743095"/>
          </a:xfrm>
          <a:prstGeom prst="rect">
            <a:avLst/>
          </a:prstGeom>
          <a:noFill/>
          <a:ln>
            <a:noFill/>
          </a:ln>
        </p:spPr>
        <p:txBody>
          <a:bodyPr spcFirstLastPara="1" wrap="square" lIns="91425" tIns="45700" rIns="91425" bIns="45700" anchor="ctr" anchorCtr="0">
            <a:noAutofit/>
          </a:bodyPr>
          <a:lstStyle>
            <a:lvl1pPr marL="457200" lvl="0" indent="-228600" algn="ctr">
              <a:lnSpc>
                <a:spcPct val="90000"/>
              </a:lnSpc>
              <a:spcBef>
                <a:spcPts val="1200"/>
              </a:spcBef>
              <a:spcAft>
                <a:spcPts val="0"/>
              </a:spcAft>
              <a:buSzPts val="2100"/>
              <a:buNone/>
              <a:defRPr sz="2100" b="1">
                <a:latin typeface="Calibri" panose="020F0502020204030204" pitchFamily="34" charset="0"/>
                <a:cs typeface="Calibri" panose="020F0502020204030204" pitchFamily="34" charset="0"/>
              </a:defRPr>
            </a:lvl1pPr>
            <a:lvl2pPr marL="914400" lvl="1" indent="-228600" algn="l">
              <a:lnSpc>
                <a:spcPct val="90000"/>
              </a:lnSpc>
              <a:spcBef>
                <a:spcPts val="200"/>
              </a:spcBef>
              <a:spcAft>
                <a:spcPts val="0"/>
              </a:spcAft>
              <a:buSzPts val="2000"/>
              <a:buNone/>
              <a:defRPr sz="2000" b="1"/>
            </a:lvl2pPr>
            <a:lvl3pPr marL="1371600" lvl="2" indent="-228600" algn="l">
              <a:lnSpc>
                <a:spcPct val="90000"/>
              </a:lnSpc>
              <a:spcBef>
                <a:spcPts val="400"/>
              </a:spcBef>
              <a:spcAft>
                <a:spcPts val="0"/>
              </a:spcAft>
              <a:buSzPts val="1800"/>
              <a:buNone/>
              <a:defRPr sz="1800" b="1"/>
            </a:lvl3pPr>
            <a:lvl4pPr marL="1828800" lvl="3" indent="-228600" algn="l">
              <a:lnSpc>
                <a:spcPct val="90000"/>
              </a:lnSpc>
              <a:spcBef>
                <a:spcPts val="400"/>
              </a:spcBef>
              <a:spcAft>
                <a:spcPts val="0"/>
              </a:spcAft>
              <a:buSzPts val="1600"/>
              <a:buNone/>
              <a:defRPr sz="1600" b="1"/>
            </a:lvl4pPr>
            <a:lvl5pPr marL="2286000" lvl="4" indent="-228600" algn="l">
              <a:lnSpc>
                <a:spcPct val="90000"/>
              </a:lnSpc>
              <a:spcBef>
                <a:spcPts val="400"/>
              </a:spcBef>
              <a:spcAft>
                <a:spcPts val="0"/>
              </a:spcAft>
              <a:buSzPts val="1600"/>
              <a:buNone/>
              <a:defRPr sz="1600" b="1"/>
            </a:lvl5pPr>
            <a:lvl6pPr marL="2743200" lvl="5" indent="-228600" algn="l">
              <a:lnSpc>
                <a:spcPct val="90000"/>
              </a:lnSpc>
              <a:spcBef>
                <a:spcPts val="400"/>
              </a:spcBef>
              <a:spcAft>
                <a:spcPts val="0"/>
              </a:spcAft>
              <a:buSzPts val="1600"/>
              <a:buNone/>
              <a:defRPr sz="1600" b="1"/>
            </a:lvl6pPr>
            <a:lvl7pPr marL="3200400" lvl="6" indent="-228600" algn="l">
              <a:lnSpc>
                <a:spcPct val="90000"/>
              </a:lnSpc>
              <a:spcBef>
                <a:spcPts val="400"/>
              </a:spcBef>
              <a:spcAft>
                <a:spcPts val="0"/>
              </a:spcAft>
              <a:buSzPts val="1600"/>
              <a:buNone/>
              <a:defRPr sz="1600" b="1"/>
            </a:lvl7pPr>
            <a:lvl8pPr marL="3657600" lvl="7" indent="-228600" algn="l">
              <a:lnSpc>
                <a:spcPct val="90000"/>
              </a:lnSpc>
              <a:spcBef>
                <a:spcPts val="400"/>
              </a:spcBef>
              <a:spcAft>
                <a:spcPts val="0"/>
              </a:spcAft>
              <a:buSzPts val="1600"/>
              <a:buNone/>
              <a:defRPr sz="1600" b="1"/>
            </a:lvl8pPr>
            <a:lvl9pPr marL="4114800" lvl="8" indent="-228600" algn="l">
              <a:lnSpc>
                <a:spcPct val="90000"/>
              </a:lnSpc>
              <a:spcBef>
                <a:spcPts val="400"/>
              </a:spcBef>
              <a:spcAft>
                <a:spcPts val="400"/>
              </a:spcAft>
              <a:buSzPts val="1600"/>
              <a:buNone/>
              <a:defRPr sz="1600" b="1"/>
            </a:lvl9pPr>
          </a:lstStyle>
          <a:p>
            <a:endParaRPr/>
          </a:p>
        </p:txBody>
      </p:sp>
      <p:sp>
        <p:nvSpPr>
          <p:cNvPr id="49" name="Google Shape;49;p6"/>
          <p:cNvSpPr txBox="1">
            <a:spLocks noGrp="1"/>
          </p:cNvSpPr>
          <p:nvPr>
            <p:ph type="body" idx="4"/>
          </p:nvPr>
        </p:nvSpPr>
        <p:spPr>
          <a:xfrm>
            <a:off x="6231231" y="1823928"/>
            <a:ext cx="5452768" cy="4398796"/>
          </a:xfrm>
          <a:prstGeom prst="rect">
            <a:avLst/>
          </a:prstGeom>
          <a:noFill/>
          <a:ln>
            <a:noFill/>
          </a:ln>
        </p:spPr>
        <p:txBody>
          <a:bodyPr spcFirstLastPara="1" wrap="square" lIns="91425" tIns="45700" rIns="91425" bIns="45700" anchor="t" anchorCtr="0">
            <a:noAutofit/>
          </a:bodyPr>
          <a:lstStyle>
            <a:lvl1pPr marL="457200" lvl="0" indent="-368300" algn="l">
              <a:lnSpc>
                <a:spcPct val="90000"/>
              </a:lnSpc>
              <a:spcBef>
                <a:spcPts val="1200"/>
              </a:spcBef>
              <a:spcAft>
                <a:spcPts val="0"/>
              </a:spcAft>
              <a:buSzPts val="2200"/>
              <a:buChar char="▪"/>
              <a:defRPr sz="2200">
                <a:latin typeface="Calibri" panose="020F0502020204030204" pitchFamily="34" charset="0"/>
                <a:cs typeface="Calibri" panose="020F0502020204030204" pitchFamily="34" charset="0"/>
              </a:defRPr>
            </a:lvl1pPr>
            <a:lvl2pPr marL="914400" lvl="1" indent="-355600" algn="l">
              <a:lnSpc>
                <a:spcPct val="90000"/>
              </a:lnSpc>
              <a:spcBef>
                <a:spcPts val="200"/>
              </a:spcBef>
              <a:spcAft>
                <a:spcPts val="0"/>
              </a:spcAft>
              <a:buSzPts val="2000"/>
              <a:buChar char="▪"/>
              <a:defRPr sz="2000"/>
            </a:lvl2pPr>
            <a:lvl3pPr marL="1371600" lvl="2" indent="-342900" algn="l">
              <a:lnSpc>
                <a:spcPct val="90000"/>
              </a:lnSpc>
              <a:spcBef>
                <a:spcPts val="400"/>
              </a:spcBef>
              <a:spcAft>
                <a:spcPts val="0"/>
              </a:spcAft>
              <a:buSzPts val="1800"/>
              <a:buChar char="▪"/>
              <a:defRPr sz="1800"/>
            </a:lvl3pPr>
            <a:lvl4pPr marL="1828800" lvl="3" indent="-330200" algn="l">
              <a:lnSpc>
                <a:spcPct val="90000"/>
              </a:lnSpc>
              <a:spcBef>
                <a:spcPts val="400"/>
              </a:spcBef>
              <a:spcAft>
                <a:spcPts val="0"/>
              </a:spcAft>
              <a:buSzPts val="1600"/>
              <a:buChar char="▪"/>
              <a:defRPr sz="1600"/>
            </a:lvl4pPr>
            <a:lvl5pPr marL="2286000" lvl="4" indent="-330200" algn="l">
              <a:lnSpc>
                <a:spcPct val="90000"/>
              </a:lnSpc>
              <a:spcBef>
                <a:spcPts val="400"/>
              </a:spcBef>
              <a:spcAft>
                <a:spcPts val="0"/>
              </a:spcAft>
              <a:buSzPts val="1600"/>
              <a:buChar char="▪"/>
              <a:defRPr sz="1600"/>
            </a:lvl5pPr>
            <a:lvl6pPr marL="2743200" lvl="5" indent="-330200" algn="l">
              <a:lnSpc>
                <a:spcPct val="90000"/>
              </a:lnSpc>
              <a:spcBef>
                <a:spcPts val="400"/>
              </a:spcBef>
              <a:spcAft>
                <a:spcPts val="0"/>
              </a:spcAft>
              <a:buSzPts val="1600"/>
              <a:buChar char="▪"/>
              <a:defRPr sz="1600"/>
            </a:lvl6pPr>
            <a:lvl7pPr marL="3200400" lvl="6" indent="-330200" algn="l">
              <a:lnSpc>
                <a:spcPct val="90000"/>
              </a:lnSpc>
              <a:spcBef>
                <a:spcPts val="400"/>
              </a:spcBef>
              <a:spcAft>
                <a:spcPts val="0"/>
              </a:spcAft>
              <a:buSzPts val="1600"/>
              <a:buChar char="▪"/>
              <a:defRPr sz="1600"/>
            </a:lvl7pPr>
            <a:lvl8pPr marL="3657600" lvl="7" indent="-330200" algn="l">
              <a:lnSpc>
                <a:spcPct val="90000"/>
              </a:lnSpc>
              <a:spcBef>
                <a:spcPts val="400"/>
              </a:spcBef>
              <a:spcAft>
                <a:spcPts val="0"/>
              </a:spcAft>
              <a:buSzPts val="1600"/>
              <a:buChar char="▪"/>
              <a:defRPr sz="1600"/>
            </a:lvl8pPr>
            <a:lvl9pPr marL="4114800" lvl="8" indent="-330200" algn="l">
              <a:lnSpc>
                <a:spcPct val="90000"/>
              </a:lnSpc>
              <a:spcBef>
                <a:spcPts val="400"/>
              </a:spcBef>
              <a:spcAft>
                <a:spcPts val="400"/>
              </a:spcAft>
              <a:buSzPts val="1600"/>
              <a:buChar char="▪"/>
              <a:defRPr sz="1600"/>
            </a:lvl9pPr>
          </a:lstStyle>
          <a:p>
            <a:endParaRPr/>
          </a:p>
        </p:txBody>
      </p:sp>
      <p:sp>
        <p:nvSpPr>
          <p:cNvPr id="50" name="Google Shape;50;p6"/>
          <p:cNvSpPr txBox="1">
            <a:spLocks noGrp="1"/>
          </p:cNvSpPr>
          <p:nvPr>
            <p:ph type="dt" idx="10"/>
          </p:nvPr>
        </p:nvSpPr>
        <p:spPr>
          <a:xfrm>
            <a:off x="514350" y="6422855"/>
            <a:ext cx="3688811" cy="365125"/>
          </a:xfrm>
          <a:prstGeom prst="rect">
            <a:avLst/>
          </a:prstGeom>
          <a:noFill/>
          <a:ln>
            <a:noFill/>
          </a:ln>
        </p:spPr>
        <p:txBody>
          <a:bodyPr spcFirstLastPara="1" wrap="square" lIns="91425" tIns="45700" rIns="45700" bIns="45700" anchor="ctr" anchorCtr="0">
            <a:noAutofit/>
          </a:bodyPr>
          <a:lstStyle>
            <a:lvl1pPr lvl="0" algn="l">
              <a:spcBef>
                <a:spcPts val="0"/>
              </a:spcBef>
              <a:spcAft>
                <a:spcPts val="0"/>
              </a:spcAft>
              <a:buSzPts val="1400"/>
              <a:buNone/>
              <a:defRPr>
                <a:latin typeface="Calibri" panose="020F0502020204030204" pitchFamily="34" charset="0"/>
                <a:cs typeface="Calibri" panose="020F0502020204030204" pitchFamily="34" charset="0"/>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endParaRPr kumimoji="0" lang="x-none" sz="800" b="0" i="0" u="none" strike="noStrike" kern="0" cap="none" spc="0" normalizeH="0" baseline="0" noProof="0">
              <a:ln>
                <a:noFill/>
              </a:ln>
              <a:solidFill>
                <a:srgbClr val="A5A5A5"/>
              </a:solidFill>
              <a:effectLst/>
              <a:uLnTx/>
              <a:uFillTx/>
              <a:latin typeface="Calibri" panose="020F0502020204030204" pitchFamily="34" charset="0"/>
              <a:cs typeface="Calibri" panose="020F0502020204030204" pitchFamily="34" charset="0"/>
              <a:sym typeface="Quattrocento Sans"/>
            </a:endParaRPr>
          </a:p>
        </p:txBody>
      </p:sp>
      <p:sp>
        <p:nvSpPr>
          <p:cNvPr id="51" name="Google Shape;51;p6"/>
          <p:cNvSpPr txBox="1">
            <a:spLocks noGrp="1"/>
          </p:cNvSpPr>
          <p:nvPr>
            <p:ph type="ftr" idx="11"/>
          </p:nvPr>
        </p:nvSpPr>
        <p:spPr>
          <a:xfrm>
            <a:off x="7721600" y="6422855"/>
            <a:ext cx="3373120"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atin typeface="Calibri" panose="020F0502020204030204" pitchFamily="34" charset="0"/>
                <a:cs typeface="Calibri" panose="020F0502020204030204" pitchFamily="34" charset="0"/>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pPr marL="0" marR="0" lvl="0" indent="0" algn="r" defTabSz="914400" rtl="0" eaLnBrk="1" fontAlgn="auto" latinLnBrk="0" hangingPunct="1">
              <a:lnSpc>
                <a:spcPct val="100000"/>
              </a:lnSpc>
              <a:spcBef>
                <a:spcPts val="0"/>
              </a:spcBef>
              <a:spcAft>
                <a:spcPts val="0"/>
              </a:spcAft>
              <a:buClr>
                <a:srgbClr val="000000"/>
              </a:buClr>
              <a:buSzPts val="1400"/>
              <a:buFont typeface="Arial"/>
              <a:buNone/>
              <a:tabLst/>
              <a:defRPr/>
            </a:pPr>
            <a:endParaRPr kumimoji="0" lang="x-none" sz="800" b="0" i="0" u="none" strike="noStrike" kern="0" cap="none" spc="0" normalizeH="0" baseline="0" noProof="0">
              <a:ln>
                <a:noFill/>
              </a:ln>
              <a:solidFill>
                <a:srgbClr val="A5A5A5"/>
              </a:solidFill>
              <a:effectLst/>
              <a:uLnTx/>
              <a:uFillTx/>
              <a:latin typeface="Calibri" panose="020F0502020204030204" pitchFamily="34" charset="0"/>
              <a:cs typeface="Calibri" panose="020F0502020204030204" pitchFamily="34" charset="0"/>
              <a:sym typeface="Quattrocento Sans"/>
            </a:endParaRPr>
          </a:p>
        </p:txBody>
      </p:sp>
      <p:sp>
        <p:nvSpPr>
          <p:cNvPr id="52" name="Google Shape;52;p6"/>
          <p:cNvSpPr txBox="1">
            <a:spLocks noGrp="1"/>
          </p:cNvSpPr>
          <p:nvPr>
            <p:ph type="sldNum" idx="12"/>
          </p:nvPr>
        </p:nvSpPr>
        <p:spPr>
          <a:xfrm>
            <a:off x="11176001" y="6422855"/>
            <a:ext cx="507998" cy="365125"/>
          </a:xfrm>
          <a:prstGeom prst="rect">
            <a:avLst/>
          </a:prstGeom>
          <a:noFill/>
          <a:ln>
            <a:noFill/>
          </a:ln>
        </p:spPr>
        <p:txBody>
          <a:bodyPr spcFirstLastPara="1" wrap="square" lIns="45700" tIns="45700" rIns="91425" bIns="45700" anchor="ctr" anchorCtr="0">
            <a:noAutofit/>
          </a:bodyPr>
          <a:lstStyle>
            <a:lvl1pPr marL="0" lvl="0" indent="0" algn="r">
              <a:spcBef>
                <a:spcPts val="0"/>
              </a:spcBef>
              <a:buNone/>
              <a:defRPr>
                <a:latin typeface="Calibri" panose="020F0502020204030204" pitchFamily="34" charset="0"/>
                <a:cs typeface="Calibri" panose="020F0502020204030204" pitchFamily="34" charset="0"/>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marR="0" lvl="0" indent="0" algn="r" defTabSz="914400" rtl="0" eaLnBrk="1" fontAlgn="auto" latinLnBrk="0" hangingPunct="1">
              <a:lnSpc>
                <a:spcPct val="100000"/>
              </a:lnSpc>
              <a:spcBef>
                <a:spcPts val="0"/>
              </a:spcBef>
              <a:spcAft>
                <a:spcPts val="0"/>
              </a:spcAft>
              <a:buClr>
                <a:srgbClr val="000000"/>
              </a:buClr>
              <a:buSzTx/>
              <a:buFont typeface="Arial"/>
              <a:buNone/>
              <a:tabLst/>
              <a:defRPr/>
            </a:pPr>
            <a:fld id="{00000000-1234-1234-1234-123412341234}" type="slidenum">
              <a:rPr kumimoji="0" lang="en-US" sz="800" b="0" i="0" u="none" strike="noStrike" kern="0" cap="none" spc="0" normalizeH="0" baseline="0" noProof="0" smtClean="0">
                <a:ln>
                  <a:noFill/>
                </a:ln>
                <a:solidFill>
                  <a:srgbClr val="A5A5A5"/>
                </a:solidFill>
                <a:effectLst/>
                <a:uLnTx/>
                <a:uFillTx/>
                <a:latin typeface="Calibri" panose="020F0502020204030204" pitchFamily="34" charset="0"/>
                <a:cs typeface="Calibri" panose="020F0502020204030204" pitchFamily="34" charset="0"/>
                <a:sym typeface="Quattrocento Sans"/>
              </a:rPr>
              <a:pPr marL="0" marR="0" lvl="0" indent="0" algn="r" defTabSz="914400" rtl="0" eaLnBrk="1" fontAlgn="auto" latinLnBrk="0" hangingPunct="1">
                <a:lnSpc>
                  <a:spcPct val="100000"/>
                </a:lnSpc>
                <a:spcBef>
                  <a:spcPts val="0"/>
                </a:spcBef>
                <a:spcAft>
                  <a:spcPts val="0"/>
                </a:spcAft>
                <a:buClr>
                  <a:srgbClr val="000000"/>
                </a:buClr>
                <a:buSzTx/>
                <a:buFont typeface="Arial"/>
                <a:buNone/>
                <a:tabLst/>
                <a:defRPr/>
              </a:pPr>
              <a:t>‹#›</a:t>
            </a:fld>
            <a:endParaRPr kumimoji="0" lang="en-US" sz="800" b="0" i="0" u="none" strike="noStrike" kern="0" cap="none" spc="0" normalizeH="0" baseline="0" noProof="0" dirty="0">
              <a:ln>
                <a:noFill/>
              </a:ln>
              <a:solidFill>
                <a:srgbClr val="A5A5A5"/>
              </a:solidFill>
              <a:effectLst/>
              <a:uLnTx/>
              <a:uFillTx/>
              <a:latin typeface="Calibri" panose="020F0502020204030204" pitchFamily="34" charset="0"/>
              <a:cs typeface="Calibri" panose="020F0502020204030204" pitchFamily="34" charset="0"/>
              <a:sym typeface="Quattrocento Sans"/>
            </a:endParaRPr>
          </a:p>
        </p:txBody>
      </p:sp>
    </p:spTree>
    <p:extLst>
      <p:ext uri="{BB962C8B-B14F-4D97-AF65-F5344CB8AC3E}">
        <p14:creationId xmlns:p14="http://schemas.microsoft.com/office/powerpoint/2010/main" val="830887632"/>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Only" type="titleOnly">
  <p:cSld name="Title Only">
    <p:spTree>
      <p:nvGrpSpPr>
        <p:cNvPr id="1" name="Shape 53"/>
        <p:cNvGrpSpPr/>
        <p:nvPr/>
      </p:nvGrpSpPr>
      <p:grpSpPr>
        <a:xfrm>
          <a:off x="0" y="0"/>
          <a:ext cx="0" cy="0"/>
          <a:chOff x="0" y="0"/>
          <a:chExt cx="0" cy="0"/>
        </a:xfrm>
      </p:grpSpPr>
      <p:sp>
        <p:nvSpPr>
          <p:cNvPr id="54" name="Google Shape;54;p7"/>
          <p:cNvSpPr txBox="1">
            <a:spLocks noGrp="1"/>
          </p:cNvSpPr>
          <p:nvPr>
            <p:ph type="title"/>
          </p:nvPr>
        </p:nvSpPr>
        <p:spPr>
          <a:xfrm>
            <a:off x="514352" y="284177"/>
            <a:ext cx="10334625" cy="551847"/>
          </a:xfrm>
          <a:prstGeom prst="rect">
            <a:avLst/>
          </a:prstGeom>
          <a:noFill/>
          <a:ln>
            <a:noFill/>
          </a:ln>
        </p:spPr>
        <p:txBody>
          <a:bodyPr spcFirstLastPara="1" wrap="square" lIns="91425" tIns="45700" rIns="91425" bIns="45700" anchor="ctr" anchorCtr="0">
            <a:noAutofit/>
          </a:bodyPr>
          <a:lstStyle>
            <a:lvl1pPr lvl="0" algn="l">
              <a:lnSpc>
                <a:spcPct val="85000"/>
              </a:lnSpc>
              <a:spcBef>
                <a:spcPts val="0"/>
              </a:spcBef>
              <a:spcAft>
                <a:spcPts val="0"/>
              </a:spcAft>
              <a:buClr>
                <a:schemeClr val="lt2"/>
              </a:buClr>
              <a:buSzPts val="1800"/>
              <a:buNone/>
              <a:defRPr>
                <a:latin typeface="Calibri" panose="020F0502020204030204" pitchFamily="34" charset="0"/>
                <a:cs typeface="Calibri" panose="020F0502020204030204" pitchFamily="34" charset="0"/>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55" name="Google Shape;55;p7"/>
          <p:cNvSpPr txBox="1">
            <a:spLocks noGrp="1"/>
          </p:cNvSpPr>
          <p:nvPr>
            <p:ph type="dt" idx="10"/>
          </p:nvPr>
        </p:nvSpPr>
        <p:spPr>
          <a:xfrm>
            <a:off x="514350" y="6422855"/>
            <a:ext cx="3688811" cy="365125"/>
          </a:xfrm>
          <a:prstGeom prst="rect">
            <a:avLst/>
          </a:prstGeom>
          <a:noFill/>
          <a:ln>
            <a:noFill/>
          </a:ln>
        </p:spPr>
        <p:txBody>
          <a:bodyPr spcFirstLastPara="1" wrap="square" lIns="91425" tIns="45700" rIns="45700" bIns="45700" anchor="ctr" anchorCtr="0">
            <a:noAutofit/>
          </a:bodyPr>
          <a:lstStyle>
            <a:lvl1pPr lvl="0" algn="l">
              <a:spcBef>
                <a:spcPts val="0"/>
              </a:spcBef>
              <a:spcAft>
                <a:spcPts val="0"/>
              </a:spcAft>
              <a:buSzPts val="1400"/>
              <a:buNone/>
              <a:defRPr>
                <a:latin typeface="Calibri" panose="020F0502020204030204" pitchFamily="34" charset="0"/>
                <a:cs typeface="Calibri" panose="020F0502020204030204" pitchFamily="34" charset="0"/>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endParaRPr kumimoji="0" lang="x-none" sz="800" b="0" i="0" u="none" strike="noStrike" kern="0" cap="none" spc="0" normalizeH="0" baseline="0" noProof="0">
              <a:ln>
                <a:noFill/>
              </a:ln>
              <a:solidFill>
                <a:srgbClr val="A5A5A5"/>
              </a:solidFill>
              <a:effectLst/>
              <a:uLnTx/>
              <a:uFillTx/>
              <a:latin typeface="Calibri" panose="020F0502020204030204" pitchFamily="34" charset="0"/>
              <a:cs typeface="Calibri" panose="020F0502020204030204" pitchFamily="34" charset="0"/>
              <a:sym typeface="Quattrocento Sans"/>
            </a:endParaRPr>
          </a:p>
        </p:txBody>
      </p:sp>
      <p:sp>
        <p:nvSpPr>
          <p:cNvPr id="56" name="Google Shape;56;p7"/>
          <p:cNvSpPr txBox="1">
            <a:spLocks noGrp="1"/>
          </p:cNvSpPr>
          <p:nvPr>
            <p:ph type="ftr" idx="11"/>
          </p:nvPr>
        </p:nvSpPr>
        <p:spPr>
          <a:xfrm>
            <a:off x="7721600" y="6422855"/>
            <a:ext cx="3373120"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atin typeface="Calibri" panose="020F0502020204030204" pitchFamily="34" charset="0"/>
                <a:cs typeface="Calibri" panose="020F0502020204030204" pitchFamily="34" charset="0"/>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pPr marL="0" marR="0" lvl="0" indent="0" algn="r" defTabSz="914400" rtl="0" eaLnBrk="1" fontAlgn="auto" latinLnBrk="0" hangingPunct="1">
              <a:lnSpc>
                <a:spcPct val="100000"/>
              </a:lnSpc>
              <a:spcBef>
                <a:spcPts val="0"/>
              </a:spcBef>
              <a:spcAft>
                <a:spcPts val="0"/>
              </a:spcAft>
              <a:buClr>
                <a:srgbClr val="000000"/>
              </a:buClr>
              <a:buSzPts val="1400"/>
              <a:buFont typeface="Arial"/>
              <a:buNone/>
              <a:tabLst/>
              <a:defRPr/>
            </a:pPr>
            <a:endParaRPr kumimoji="0" lang="x-none" sz="800" b="0" i="0" u="none" strike="noStrike" kern="0" cap="none" spc="0" normalizeH="0" baseline="0" noProof="0">
              <a:ln>
                <a:noFill/>
              </a:ln>
              <a:solidFill>
                <a:srgbClr val="A5A5A5"/>
              </a:solidFill>
              <a:effectLst/>
              <a:uLnTx/>
              <a:uFillTx/>
              <a:latin typeface="Calibri" panose="020F0502020204030204" pitchFamily="34" charset="0"/>
              <a:cs typeface="Calibri" panose="020F0502020204030204" pitchFamily="34" charset="0"/>
              <a:sym typeface="Quattrocento Sans"/>
            </a:endParaRPr>
          </a:p>
        </p:txBody>
      </p:sp>
      <p:sp>
        <p:nvSpPr>
          <p:cNvPr id="57" name="Google Shape;57;p7"/>
          <p:cNvSpPr txBox="1">
            <a:spLocks noGrp="1"/>
          </p:cNvSpPr>
          <p:nvPr>
            <p:ph type="sldNum" idx="12"/>
          </p:nvPr>
        </p:nvSpPr>
        <p:spPr>
          <a:xfrm>
            <a:off x="11176001" y="6422855"/>
            <a:ext cx="507998" cy="365125"/>
          </a:xfrm>
          <a:prstGeom prst="rect">
            <a:avLst/>
          </a:prstGeom>
          <a:noFill/>
          <a:ln>
            <a:noFill/>
          </a:ln>
        </p:spPr>
        <p:txBody>
          <a:bodyPr spcFirstLastPara="1" wrap="square" lIns="45700" tIns="45700" rIns="91425" bIns="45700" anchor="ctr" anchorCtr="0">
            <a:noAutofit/>
          </a:bodyPr>
          <a:lstStyle>
            <a:lvl1pPr marL="0" lvl="0" indent="0" algn="r">
              <a:spcBef>
                <a:spcPts val="0"/>
              </a:spcBef>
              <a:buNone/>
              <a:defRPr>
                <a:latin typeface="Calibri" panose="020F0502020204030204" pitchFamily="34" charset="0"/>
                <a:cs typeface="Calibri" panose="020F0502020204030204" pitchFamily="34" charset="0"/>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marR="0" lvl="0" indent="0" algn="r" defTabSz="914400" rtl="0" eaLnBrk="1" fontAlgn="auto" latinLnBrk="0" hangingPunct="1">
              <a:lnSpc>
                <a:spcPct val="100000"/>
              </a:lnSpc>
              <a:spcBef>
                <a:spcPts val="0"/>
              </a:spcBef>
              <a:spcAft>
                <a:spcPts val="0"/>
              </a:spcAft>
              <a:buClr>
                <a:srgbClr val="000000"/>
              </a:buClr>
              <a:buSzTx/>
              <a:buFont typeface="Arial"/>
              <a:buNone/>
              <a:tabLst/>
              <a:defRPr/>
            </a:pPr>
            <a:fld id="{00000000-1234-1234-1234-123412341234}" type="slidenum">
              <a:rPr kumimoji="0" lang="en-US" sz="800" b="0" i="0" u="none" strike="noStrike" kern="0" cap="none" spc="0" normalizeH="0" baseline="0" noProof="0" smtClean="0">
                <a:ln>
                  <a:noFill/>
                </a:ln>
                <a:solidFill>
                  <a:srgbClr val="A5A5A5"/>
                </a:solidFill>
                <a:effectLst/>
                <a:uLnTx/>
                <a:uFillTx/>
                <a:latin typeface="Calibri" panose="020F0502020204030204" pitchFamily="34" charset="0"/>
                <a:cs typeface="Calibri" panose="020F0502020204030204" pitchFamily="34" charset="0"/>
                <a:sym typeface="Quattrocento Sans"/>
              </a:rPr>
              <a:pPr marL="0" marR="0" lvl="0" indent="0" algn="r" defTabSz="914400" rtl="0" eaLnBrk="1" fontAlgn="auto" latinLnBrk="0" hangingPunct="1">
                <a:lnSpc>
                  <a:spcPct val="100000"/>
                </a:lnSpc>
                <a:spcBef>
                  <a:spcPts val="0"/>
                </a:spcBef>
                <a:spcAft>
                  <a:spcPts val="0"/>
                </a:spcAft>
                <a:buClr>
                  <a:srgbClr val="000000"/>
                </a:buClr>
                <a:buSzTx/>
                <a:buFont typeface="Arial"/>
                <a:buNone/>
                <a:tabLst/>
                <a:defRPr/>
              </a:pPr>
              <a:t>‹#›</a:t>
            </a:fld>
            <a:endParaRPr kumimoji="0" lang="en-US" sz="800" b="0" i="0" u="none" strike="noStrike" kern="0" cap="none" spc="0" normalizeH="0" baseline="0" noProof="0" dirty="0">
              <a:ln>
                <a:noFill/>
              </a:ln>
              <a:solidFill>
                <a:srgbClr val="A5A5A5"/>
              </a:solidFill>
              <a:effectLst/>
              <a:uLnTx/>
              <a:uFillTx/>
              <a:latin typeface="Calibri" panose="020F0502020204030204" pitchFamily="34" charset="0"/>
              <a:cs typeface="Calibri" panose="020F0502020204030204" pitchFamily="34" charset="0"/>
              <a:sym typeface="Quattrocento Sans"/>
            </a:endParaRPr>
          </a:p>
        </p:txBody>
      </p:sp>
    </p:spTree>
    <p:extLst>
      <p:ext uri="{BB962C8B-B14F-4D97-AF65-F5344CB8AC3E}">
        <p14:creationId xmlns:p14="http://schemas.microsoft.com/office/powerpoint/2010/main" val="2197365836"/>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showMasterSp="0" matchingName="Blank" type="blank">
  <p:cSld name="Blank">
    <p:spTree>
      <p:nvGrpSpPr>
        <p:cNvPr id="1" name="Shape 58"/>
        <p:cNvGrpSpPr/>
        <p:nvPr/>
      </p:nvGrpSpPr>
      <p:grpSpPr>
        <a:xfrm>
          <a:off x="0" y="0"/>
          <a:ext cx="0" cy="0"/>
          <a:chOff x="0" y="0"/>
          <a:chExt cx="0" cy="0"/>
        </a:xfrm>
      </p:grpSpPr>
      <p:sp>
        <p:nvSpPr>
          <p:cNvPr id="59" name="Google Shape;59;p8"/>
          <p:cNvSpPr txBox="1">
            <a:spLocks noGrp="1"/>
          </p:cNvSpPr>
          <p:nvPr>
            <p:ph type="dt" idx="10"/>
          </p:nvPr>
        </p:nvSpPr>
        <p:spPr>
          <a:xfrm>
            <a:off x="514350" y="6422855"/>
            <a:ext cx="3688811" cy="365125"/>
          </a:xfrm>
          <a:prstGeom prst="rect">
            <a:avLst/>
          </a:prstGeom>
          <a:noFill/>
          <a:ln>
            <a:noFill/>
          </a:ln>
        </p:spPr>
        <p:txBody>
          <a:bodyPr spcFirstLastPara="1" wrap="square" lIns="91425" tIns="45700" rIns="45700"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endParaRPr kumimoji="0" sz="800" b="0" i="0" u="none" strike="noStrike" kern="0" cap="none" spc="0" normalizeH="0" baseline="0" noProof="0" dirty="0">
              <a:ln>
                <a:noFill/>
              </a:ln>
              <a:solidFill>
                <a:srgbClr val="A5A5A5"/>
              </a:solidFill>
              <a:effectLst/>
              <a:uLnTx/>
              <a:uFillTx/>
              <a:latin typeface="Calibri" panose="020F0502020204030204" pitchFamily="34" charset="0"/>
              <a:cs typeface="Calibri" panose="020F0502020204030204" pitchFamily="34" charset="0"/>
              <a:sym typeface="Quattrocento Sans"/>
            </a:endParaRPr>
          </a:p>
        </p:txBody>
      </p:sp>
      <p:sp>
        <p:nvSpPr>
          <p:cNvPr id="60" name="Google Shape;60;p8"/>
          <p:cNvSpPr txBox="1">
            <a:spLocks noGrp="1"/>
          </p:cNvSpPr>
          <p:nvPr>
            <p:ph type="ftr" idx="11"/>
          </p:nvPr>
        </p:nvSpPr>
        <p:spPr>
          <a:xfrm>
            <a:off x="7721600" y="6422855"/>
            <a:ext cx="3373120"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pPr marL="0" marR="0" lvl="0" indent="0" algn="r" defTabSz="914400" rtl="0" eaLnBrk="1" fontAlgn="auto" latinLnBrk="0" hangingPunct="1">
              <a:lnSpc>
                <a:spcPct val="100000"/>
              </a:lnSpc>
              <a:spcBef>
                <a:spcPts val="0"/>
              </a:spcBef>
              <a:spcAft>
                <a:spcPts val="0"/>
              </a:spcAft>
              <a:buClr>
                <a:srgbClr val="000000"/>
              </a:buClr>
              <a:buSzPts val="1400"/>
              <a:buFont typeface="Arial"/>
              <a:buNone/>
              <a:tabLst/>
              <a:defRPr/>
            </a:pPr>
            <a:endParaRPr kumimoji="0" sz="800" b="0" i="0" u="none" strike="noStrike" kern="0" cap="none" spc="0" normalizeH="0" baseline="0" noProof="0" dirty="0">
              <a:ln>
                <a:noFill/>
              </a:ln>
              <a:solidFill>
                <a:srgbClr val="A5A5A5"/>
              </a:solidFill>
              <a:effectLst/>
              <a:uLnTx/>
              <a:uFillTx/>
              <a:latin typeface="Calibri" panose="020F0502020204030204" pitchFamily="34" charset="0"/>
              <a:cs typeface="Calibri" panose="020F0502020204030204" pitchFamily="34" charset="0"/>
              <a:sym typeface="Quattrocento Sans"/>
            </a:endParaRPr>
          </a:p>
        </p:txBody>
      </p:sp>
      <p:sp>
        <p:nvSpPr>
          <p:cNvPr id="61" name="Google Shape;61;p8"/>
          <p:cNvSpPr txBox="1">
            <a:spLocks noGrp="1"/>
          </p:cNvSpPr>
          <p:nvPr>
            <p:ph type="sldNum" idx="12"/>
          </p:nvPr>
        </p:nvSpPr>
        <p:spPr>
          <a:xfrm>
            <a:off x="11176001" y="6422855"/>
            <a:ext cx="507998" cy="365125"/>
          </a:xfrm>
          <a:prstGeom prst="rect">
            <a:avLst/>
          </a:prstGeom>
          <a:noFill/>
          <a:ln>
            <a:noFill/>
          </a:ln>
        </p:spPr>
        <p:txBody>
          <a:bodyPr spcFirstLastPara="1" wrap="square" lIns="45700"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marR="0" lvl="0" indent="0" algn="r" defTabSz="914400" rtl="0" eaLnBrk="1" fontAlgn="auto" latinLnBrk="0" hangingPunct="1">
              <a:lnSpc>
                <a:spcPct val="100000"/>
              </a:lnSpc>
              <a:spcBef>
                <a:spcPts val="0"/>
              </a:spcBef>
              <a:spcAft>
                <a:spcPts val="0"/>
              </a:spcAft>
              <a:buClr>
                <a:srgbClr val="000000"/>
              </a:buClr>
              <a:buSzTx/>
              <a:buFont typeface="Arial"/>
              <a:buNone/>
              <a:tabLst/>
              <a:defRPr/>
            </a:pPr>
            <a:fld id="{00000000-1234-1234-1234-123412341234}" type="slidenum">
              <a:rPr kumimoji="0" lang="en-US" sz="800" b="0" i="0" u="none" strike="noStrike" kern="0" cap="none" spc="0" normalizeH="0" baseline="0" noProof="0">
                <a:ln>
                  <a:noFill/>
                </a:ln>
                <a:solidFill>
                  <a:srgbClr val="A5A5A5"/>
                </a:solidFill>
                <a:effectLst/>
                <a:uLnTx/>
                <a:uFillTx/>
                <a:latin typeface="Calibri" panose="020F0502020204030204" pitchFamily="34" charset="0"/>
                <a:cs typeface="Calibri" panose="020F0502020204030204" pitchFamily="34" charset="0"/>
                <a:sym typeface="Quattrocento Sans"/>
              </a:rPr>
              <a:pPr marL="0" marR="0" lvl="0" indent="0" algn="r" defTabSz="914400" rtl="0" eaLnBrk="1" fontAlgn="auto" latinLnBrk="0" hangingPunct="1">
                <a:lnSpc>
                  <a:spcPct val="100000"/>
                </a:lnSpc>
                <a:spcBef>
                  <a:spcPts val="0"/>
                </a:spcBef>
                <a:spcAft>
                  <a:spcPts val="0"/>
                </a:spcAft>
                <a:buClr>
                  <a:srgbClr val="000000"/>
                </a:buClr>
                <a:buSzTx/>
                <a:buFont typeface="Arial"/>
                <a:buNone/>
                <a:tabLst/>
                <a:defRPr/>
              </a:pPr>
              <a:t>‹#›</a:t>
            </a:fld>
            <a:endParaRPr kumimoji="0" sz="800" b="0" i="0" u="none" strike="noStrike" kern="0" cap="none" spc="0" normalizeH="0" baseline="0" noProof="0" dirty="0">
              <a:ln>
                <a:noFill/>
              </a:ln>
              <a:solidFill>
                <a:srgbClr val="A5A5A5"/>
              </a:solidFill>
              <a:effectLst/>
              <a:uLnTx/>
              <a:uFillTx/>
              <a:latin typeface="Calibri" panose="020F0502020204030204" pitchFamily="34" charset="0"/>
              <a:cs typeface="Calibri" panose="020F0502020204030204" pitchFamily="34" charset="0"/>
              <a:sym typeface="Quattrocento Sans"/>
            </a:endParaRPr>
          </a:p>
        </p:txBody>
      </p:sp>
    </p:spTree>
    <p:extLst>
      <p:ext uri="{BB962C8B-B14F-4D97-AF65-F5344CB8AC3E}">
        <p14:creationId xmlns:p14="http://schemas.microsoft.com/office/powerpoint/2010/main" val="360635991"/>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Content with Caption" type="objTx">
  <p:cSld name="Content with Caption">
    <p:spTree>
      <p:nvGrpSpPr>
        <p:cNvPr id="1" name="Shape 62"/>
        <p:cNvGrpSpPr/>
        <p:nvPr/>
      </p:nvGrpSpPr>
      <p:grpSpPr>
        <a:xfrm>
          <a:off x="0" y="0"/>
          <a:ext cx="0" cy="0"/>
          <a:chOff x="0" y="0"/>
          <a:chExt cx="0" cy="0"/>
        </a:xfrm>
      </p:grpSpPr>
      <p:sp>
        <p:nvSpPr>
          <p:cNvPr id="63" name="Google Shape;63;p9"/>
          <p:cNvSpPr txBox="1">
            <a:spLocks noGrp="1"/>
          </p:cNvSpPr>
          <p:nvPr>
            <p:ph type="title"/>
          </p:nvPr>
        </p:nvSpPr>
        <p:spPr>
          <a:xfrm>
            <a:off x="514352" y="284177"/>
            <a:ext cx="10334625" cy="551847"/>
          </a:xfrm>
          <a:prstGeom prst="rect">
            <a:avLst/>
          </a:prstGeom>
          <a:noFill/>
          <a:ln>
            <a:noFill/>
          </a:ln>
        </p:spPr>
        <p:txBody>
          <a:bodyPr spcFirstLastPara="1" wrap="square" lIns="91425" tIns="45700" rIns="91425" bIns="45700" anchor="ctr" anchorCtr="0">
            <a:noAutofit/>
          </a:bodyPr>
          <a:lstStyle>
            <a:lvl1pPr lvl="0" algn="l">
              <a:lnSpc>
                <a:spcPct val="85000"/>
              </a:lnSpc>
              <a:spcBef>
                <a:spcPts val="0"/>
              </a:spcBef>
              <a:spcAft>
                <a:spcPts val="0"/>
              </a:spcAft>
              <a:buClr>
                <a:schemeClr val="lt2"/>
              </a:buClr>
              <a:buSzPts val="1800"/>
              <a:buNone/>
              <a:defRPr>
                <a:latin typeface="Calibri" panose="020F0502020204030204" pitchFamily="34" charset="0"/>
                <a:cs typeface="Calibri" panose="020F0502020204030204" pitchFamily="34" charset="0"/>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64" name="Google Shape;64;p9"/>
          <p:cNvSpPr txBox="1">
            <a:spLocks noGrp="1"/>
          </p:cNvSpPr>
          <p:nvPr>
            <p:ph type="body" idx="1"/>
          </p:nvPr>
        </p:nvSpPr>
        <p:spPr>
          <a:xfrm>
            <a:off x="514350" y="1148080"/>
            <a:ext cx="6819138" cy="5086775"/>
          </a:xfrm>
          <a:prstGeom prst="rect">
            <a:avLst/>
          </a:prstGeom>
          <a:noFill/>
          <a:ln>
            <a:noFill/>
          </a:ln>
        </p:spPr>
        <p:txBody>
          <a:bodyPr spcFirstLastPara="1" wrap="square" lIns="91425" tIns="45700" rIns="91425" bIns="45700" anchor="t" anchorCtr="0">
            <a:noAutofit/>
          </a:bodyPr>
          <a:lstStyle>
            <a:lvl1pPr marL="457200" lvl="0" indent="-431800" algn="l">
              <a:lnSpc>
                <a:spcPct val="90000"/>
              </a:lnSpc>
              <a:spcBef>
                <a:spcPts val="1200"/>
              </a:spcBef>
              <a:spcAft>
                <a:spcPts val="0"/>
              </a:spcAft>
              <a:buSzPts val="3200"/>
              <a:buChar char="▪"/>
              <a:defRPr sz="3200">
                <a:latin typeface="Calibri" panose="020F0502020204030204" pitchFamily="34" charset="0"/>
                <a:cs typeface="Calibri" panose="020F0502020204030204" pitchFamily="34" charset="0"/>
              </a:defRPr>
            </a:lvl1pPr>
            <a:lvl2pPr marL="914400" lvl="1" indent="-406400" algn="l">
              <a:lnSpc>
                <a:spcPct val="90000"/>
              </a:lnSpc>
              <a:spcBef>
                <a:spcPts val="200"/>
              </a:spcBef>
              <a:spcAft>
                <a:spcPts val="0"/>
              </a:spcAft>
              <a:buSzPts val="2800"/>
              <a:buChar char="▪"/>
              <a:defRPr sz="2800"/>
            </a:lvl2pPr>
            <a:lvl3pPr marL="1371600" lvl="2" indent="-381000" algn="l">
              <a:lnSpc>
                <a:spcPct val="90000"/>
              </a:lnSpc>
              <a:spcBef>
                <a:spcPts val="400"/>
              </a:spcBef>
              <a:spcAft>
                <a:spcPts val="0"/>
              </a:spcAft>
              <a:buSzPts val="2400"/>
              <a:buChar char="▪"/>
              <a:defRPr sz="2400"/>
            </a:lvl3pPr>
            <a:lvl4pPr marL="1828800" lvl="3" indent="-355600" algn="l">
              <a:lnSpc>
                <a:spcPct val="90000"/>
              </a:lnSpc>
              <a:spcBef>
                <a:spcPts val="400"/>
              </a:spcBef>
              <a:spcAft>
                <a:spcPts val="0"/>
              </a:spcAft>
              <a:buSzPts val="2000"/>
              <a:buChar char="▪"/>
              <a:defRPr sz="2000"/>
            </a:lvl4pPr>
            <a:lvl5pPr marL="2286000" lvl="4" indent="-355600" algn="l">
              <a:lnSpc>
                <a:spcPct val="90000"/>
              </a:lnSpc>
              <a:spcBef>
                <a:spcPts val="400"/>
              </a:spcBef>
              <a:spcAft>
                <a:spcPts val="0"/>
              </a:spcAft>
              <a:buSzPts val="2000"/>
              <a:buChar char="▪"/>
              <a:defRPr sz="2000"/>
            </a:lvl5pPr>
            <a:lvl6pPr marL="2743200" lvl="5" indent="-355600" algn="l">
              <a:lnSpc>
                <a:spcPct val="90000"/>
              </a:lnSpc>
              <a:spcBef>
                <a:spcPts val="400"/>
              </a:spcBef>
              <a:spcAft>
                <a:spcPts val="0"/>
              </a:spcAft>
              <a:buSzPts val="2000"/>
              <a:buChar char="▪"/>
              <a:defRPr sz="2000"/>
            </a:lvl6pPr>
            <a:lvl7pPr marL="3200400" lvl="6" indent="-355600" algn="l">
              <a:lnSpc>
                <a:spcPct val="90000"/>
              </a:lnSpc>
              <a:spcBef>
                <a:spcPts val="400"/>
              </a:spcBef>
              <a:spcAft>
                <a:spcPts val="0"/>
              </a:spcAft>
              <a:buSzPts val="2000"/>
              <a:buChar char="▪"/>
              <a:defRPr sz="2000"/>
            </a:lvl7pPr>
            <a:lvl8pPr marL="3657600" lvl="7" indent="-355600" algn="l">
              <a:lnSpc>
                <a:spcPct val="90000"/>
              </a:lnSpc>
              <a:spcBef>
                <a:spcPts val="400"/>
              </a:spcBef>
              <a:spcAft>
                <a:spcPts val="0"/>
              </a:spcAft>
              <a:buSzPts val="2000"/>
              <a:buChar char="▪"/>
              <a:defRPr sz="2000"/>
            </a:lvl8pPr>
            <a:lvl9pPr marL="4114800" lvl="8" indent="-355600" algn="l">
              <a:lnSpc>
                <a:spcPct val="90000"/>
              </a:lnSpc>
              <a:spcBef>
                <a:spcPts val="400"/>
              </a:spcBef>
              <a:spcAft>
                <a:spcPts val="400"/>
              </a:spcAft>
              <a:buSzPts val="2000"/>
              <a:buChar char="▪"/>
              <a:defRPr sz="2000"/>
            </a:lvl9pPr>
          </a:lstStyle>
          <a:p>
            <a:endParaRPr/>
          </a:p>
        </p:txBody>
      </p:sp>
      <p:sp>
        <p:nvSpPr>
          <p:cNvPr id="65" name="Google Shape;65;p9"/>
          <p:cNvSpPr txBox="1">
            <a:spLocks noGrp="1"/>
          </p:cNvSpPr>
          <p:nvPr>
            <p:ph type="body" idx="2"/>
          </p:nvPr>
        </p:nvSpPr>
        <p:spPr>
          <a:xfrm>
            <a:off x="7789022" y="1148081"/>
            <a:ext cx="3905137" cy="5086774"/>
          </a:xfrm>
          <a:prstGeom prst="rect">
            <a:avLst/>
          </a:prstGeom>
          <a:noFill/>
          <a:ln>
            <a:noFill/>
          </a:ln>
        </p:spPr>
        <p:txBody>
          <a:bodyPr spcFirstLastPara="1" wrap="square" lIns="91425" tIns="45700" rIns="91425" bIns="45700" anchor="t" anchorCtr="0">
            <a:noAutofit/>
          </a:bodyPr>
          <a:lstStyle>
            <a:lvl1pPr marL="457200" lvl="0" indent="-228600" algn="l">
              <a:lnSpc>
                <a:spcPct val="95000"/>
              </a:lnSpc>
              <a:spcBef>
                <a:spcPts val="1200"/>
              </a:spcBef>
              <a:spcAft>
                <a:spcPts val="0"/>
              </a:spcAft>
              <a:buSzPts val="1800"/>
              <a:buNone/>
              <a:defRPr sz="1800">
                <a:latin typeface="Calibri" panose="020F0502020204030204" pitchFamily="34" charset="0"/>
                <a:cs typeface="Calibri" panose="020F0502020204030204" pitchFamily="34" charset="0"/>
              </a:defRPr>
            </a:lvl1pPr>
            <a:lvl2pPr marL="914400" lvl="1" indent="-228600" algn="l">
              <a:lnSpc>
                <a:spcPct val="90000"/>
              </a:lnSpc>
              <a:spcBef>
                <a:spcPts val="200"/>
              </a:spcBef>
              <a:spcAft>
                <a:spcPts val="0"/>
              </a:spcAft>
              <a:buSzPts val="1200"/>
              <a:buNone/>
              <a:defRPr sz="1200"/>
            </a:lvl2pPr>
            <a:lvl3pPr marL="1371600" lvl="2" indent="-228600" algn="l">
              <a:lnSpc>
                <a:spcPct val="90000"/>
              </a:lnSpc>
              <a:spcBef>
                <a:spcPts val="400"/>
              </a:spcBef>
              <a:spcAft>
                <a:spcPts val="0"/>
              </a:spcAft>
              <a:buSzPts val="1000"/>
              <a:buNone/>
              <a:defRPr sz="1000"/>
            </a:lvl3pPr>
            <a:lvl4pPr marL="1828800" lvl="3" indent="-228600" algn="l">
              <a:lnSpc>
                <a:spcPct val="90000"/>
              </a:lnSpc>
              <a:spcBef>
                <a:spcPts val="400"/>
              </a:spcBef>
              <a:spcAft>
                <a:spcPts val="0"/>
              </a:spcAft>
              <a:buSzPts val="900"/>
              <a:buNone/>
              <a:defRPr sz="900"/>
            </a:lvl4pPr>
            <a:lvl5pPr marL="2286000" lvl="4" indent="-228600" algn="l">
              <a:lnSpc>
                <a:spcPct val="90000"/>
              </a:lnSpc>
              <a:spcBef>
                <a:spcPts val="400"/>
              </a:spcBef>
              <a:spcAft>
                <a:spcPts val="0"/>
              </a:spcAft>
              <a:buSzPts val="900"/>
              <a:buNone/>
              <a:defRPr sz="900"/>
            </a:lvl5pPr>
            <a:lvl6pPr marL="2743200" lvl="5" indent="-228600" algn="l">
              <a:lnSpc>
                <a:spcPct val="90000"/>
              </a:lnSpc>
              <a:spcBef>
                <a:spcPts val="400"/>
              </a:spcBef>
              <a:spcAft>
                <a:spcPts val="0"/>
              </a:spcAft>
              <a:buSzPts val="900"/>
              <a:buNone/>
              <a:defRPr sz="900"/>
            </a:lvl6pPr>
            <a:lvl7pPr marL="3200400" lvl="6" indent="-228600" algn="l">
              <a:lnSpc>
                <a:spcPct val="90000"/>
              </a:lnSpc>
              <a:spcBef>
                <a:spcPts val="400"/>
              </a:spcBef>
              <a:spcAft>
                <a:spcPts val="0"/>
              </a:spcAft>
              <a:buSzPts val="900"/>
              <a:buNone/>
              <a:defRPr sz="900"/>
            </a:lvl7pPr>
            <a:lvl8pPr marL="3657600" lvl="7" indent="-228600" algn="l">
              <a:lnSpc>
                <a:spcPct val="90000"/>
              </a:lnSpc>
              <a:spcBef>
                <a:spcPts val="400"/>
              </a:spcBef>
              <a:spcAft>
                <a:spcPts val="0"/>
              </a:spcAft>
              <a:buSzPts val="900"/>
              <a:buNone/>
              <a:defRPr sz="900"/>
            </a:lvl8pPr>
            <a:lvl9pPr marL="4114800" lvl="8" indent="-228600" algn="l">
              <a:lnSpc>
                <a:spcPct val="90000"/>
              </a:lnSpc>
              <a:spcBef>
                <a:spcPts val="400"/>
              </a:spcBef>
              <a:spcAft>
                <a:spcPts val="400"/>
              </a:spcAft>
              <a:buSzPts val="900"/>
              <a:buNone/>
              <a:defRPr sz="900"/>
            </a:lvl9pPr>
          </a:lstStyle>
          <a:p>
            <a:endParaRPr/>
          </a:p>
        </p:txBody>
      </p:sp>
      <p:sp>
        <p:nvSpPr>
          <p:cNvPr id="66" name="Google Shape;66;p9"/>
          <p:cNvSpPr txBox="1">
            <a:spLocks noGrp="1"/>
          </p:cNvSpPr>
          <p:nvPr>
            <p:ph type="dt" idx="10"/>
          </p:nvPr>
        </p:nvSpPr>
        <p:spPr>
          <a:xfrm>
            <a:off x="514350" y="6422855"/>
            <a:ext cx="3688811" cy="365125"/>
          </a:xfrm>
          <a:prstGeom prst="rect">
            <a:avLst/>
          </a:prstGeom>
          <a:noFill/>
          <a:ln>
            <a:noFill/>
          </a:ln>
        </p:spPr>
        <p:txBody>
          <a:bodyPr spcFirstLastPara="1" wrap="square" lIns="91425" tIns="45700" rIns="45700" bIns="45700" anchor="ctr" anchorCtr="0">
            <a:noAutofit/>
          </a:bodyPr>
          <a:lstStyle>
            <a:lvl1pPr lvl="0" algn="l">
              <a:spcBef>
                <a:spcPts val="0"/>
              </a:spcBef>
              <a:spcAft>
                <a:spcPts val="0"/>
              </a:spcAft>
              <a:buSzPts val="1400"/>
              <a:buNone/>
              <a:defRPr>
                <a:latin typeface="Calibri" panose="020F0502020204030204" pitchFamily="34" charset="0"/>
                <a:cs typeface="Calibri" panose="020F0502020204030204" pitchFamily="34" charset="0"/>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endParaRPr kumimoji="0" lang="x-none" sz="800" b="0" i="0" u="none" strike="noStrike" kern="0" cap="none" spc="0" normalizeH="0" baseline="0" noProof="0">
              <a:ln>
                <a:noFill/>
              </a:ln>
              <a:solidFill>
                <a:srgbClr val="A5A5A5"/>
              </a:solidFill>
              <a:effectLst/>
              <a:uLnTx/>
              <a:uFillTx/>
              <a:latin typeface="Calibri" panose="020F0502020204030204" pitchFamily="34" charset="0"/>
              <a:cs typeface="Calibri" panose="020F0502020204030204" pitchFamily="34" charset="0"/>
              <a:sym typeface="Quattrocento Sans"/>
            </a:endParaRPr>
          </a:p>
        </p:txBody>
      </p:sp>
      <p:sp>
        <p:nvSpPr>
          <p:cNvPr id="67" name="Google Shape;67;p9"/>
          <p:cNvSpPr txBox="1">
            <a:spLocks noGrp="1"/>
          </p:cNvSpPr>
          <p:nvPr>
            <p:ph type="ftr" idx="11"/>
          </p:nvPr>
        </p:nvSpPr>
        <p:spPr>
          <a:xfrm>
            <a:off x="6214109" y="6422855"/>
            <a:ext cx="4961891"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atin typeface="Calibri" panose="020F0502020204030204" pitchFamily="34" charset="0"/>
                <a:cs typeface="Calibri" panose="020F0502020204030204" pitchFamily="34" charset="0"/>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pPr marL="0" marR="0" lvl="0" indent="0" algn="r" defTabSz="914400" rtl="0" eaLnBrk="1" fontAlgn="auto" latinLnBrk="0" hangingPunct="1">
              <a:lnSpc>
                <a:spcPct val="100000"/>
              </a:lnSpc>
              <a:spcBef>
                <a:spcPts val="0"/>
              </a:spcBef>
              <a:spcAft>
                <a:spcPts val="0"/>
              </a:spcAft>
              <a:buClr>
                <a:srgbClr val="000000"/>
              </a:buClr>
              <a:buSzPts val="1400"/>
              <a:buFont typeface="Arial"/>
              <a:buNone/>
              <a:tabLst/>
              <a:defRPr/>
            </a:pPr>
            <a:endParaRPr kumimoji="0" lang="x-none" sz="800" b="0" i="0" u="none" strike="noStrike" kern="0" cap="none" spc="0" normalizeH="0" baseline="0" noProof="0">
              <a:ln>
                <a:noFill/>
              </a:ln>
              <a:solidFill>
                <a:srgbClr val="A5A5A5"/>
              </a:solidFill>
              <a:effectLst/>
              <a:uLnTx/>
              <a:uFillTx/>
              <a:latin typeface="Calibri" panose="020F0502020204030204" pitchFamily="34" charset="0"/>
              <a:cs typeface="Calibri" panose="020F0502020204030204" pitchFamily="34" charset="0"/>
              <a:sym typeface="Quattrocento Sans"/>
            </a:endParaRPr>
          </a:p>
        </p:txBody>
      </p:sp>
      <p:sp>
        <p:nvSpPr>
          <p:cNvPr id="68" name="Google Shape;68;p9"/>
          <p:cNvSpPr txBox="1">
            <a:spLocks noGrp="1"/>
          </p:cNvSpPr>
          <p:nvPr>
            <p:ph type="sldNum" idx="12"/>
          </p:nvPr>
        </p:nvSpPr>
        <p:spPr>
          <a:xfrm>
            <a:off x="11176001" y="6422855"/>
            <a:ext cx="429191" cy="365125"/>
          </a:xfrm>
          <a:prstGeom prst="rect">
            <a:avLst/>
          </a:prstGeom>
          <a:noFill/>
          <a:ln>
            <a:noFill/>
          </a:ln>
        </p:spPr>
        <p:txBody>
          <a:bodyPr spcFirstLastPara="1" wrap="square" lIns="45700" tIns="45700" rIns="91425" bIns="45700" anchor="ctr" anchorCtr="0">
            <a:noAutofit/>
          </a:bodyPr>
          <a:lstStyle>
            <a:lvl1pPr marL="0" lvl="0" indent="0" algn="r">
              <a:spcBef>
                <a:spcPts val="0"/>
              </a:spcBef>
              <a:buNone/>
              <a:defRPr>
                <a:latin typeface="Calibri" panose="020F0502020204030204" pitchFamily="34" charset="0"/>
                <a:cs typeface="Calibri" panose="020F0502020204030204" pitchFamily="34" charset="0"/>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marR="0" lvl="0" indent="0" algn="r" defTabSz="914400" rtl="0" eaLnBrk="1" fontAlgn="auto" latinLnBrk="0" hangingPunct="1">
              <a:lnSpc>
                <a:spcPct val="100000"/>
              </a:lnSpc>
              <a:spcBef>
                <a:spcPts val="0"/>
              </a:spcBef>
              <a:spcAft>
                <a:spcPts val="0"/>
              </a:spcAft>
              <a:buClr>
                <a:srgbClr val="000000"/>
              </a:buClr>
              <a:buSzTx/>
              <a:buFont typeface="Arial"/>
              <a:buNone/>
              <a:tabLst/>
              <a:defRPr/>
            </a:pPr>
            <a:fld id="{00000000-1234-1234-1234-123412341234}" type="slidenum">
              <a:rPr kumimoji="0" lang="en-US" sz="800" b="0" i="0" u="none" strike="noStrike" kern="0" cap="none" spc="0" normalizeH="0" baseline="0" noProof="0" smtClean="0">
                <a:ln>
                  <a:noFill/>
                </a:ln>
                <a:solidFill>
                  <a:srgbClr val="A5A5A5"/>
                </a:solidFill>
                <a:effectLst/>
                <a:uLnTx/>
                <a:uFillTx/>
                <a:latin typeface="Calibri" panose="020F0502020204030204" pitchFamily="34" charset="0"/>
                <a:cs typeface="Calibri" panose="020F0502020204030204" pitchFamily="34" charset="0"/>
                <a:sym typeface="Quattrocento Sans"/>
              </a:rPr>
              <a:pPr marL="0" marR="0" lvl="0" indent="0" algn="r" defTabSz="914400" rtl="0" eaLnBrk="1" fontAlgn="auto" latinLnBrk="0" hangingPunct="1">
                <a:lnSpc>
                  <a:spcPct val="100000"/>
                </a:lnSpc>
                <a:spcBef>
                  <a:spcPts val="0"/>
                </a:spcBef>
                <a:spcAft>
                  <a:spcPts val="0"/>
                </a:spcAft>
                <a:buClr>
                  <a:srgbClr val="000000"/>
                </a:buClr>
                <a:buSzTx/>
                <a:buFont typeface="Arial"/>
                <a:buNone/>
                <a:tabLst/>
                <a:defRPr/>
              </a:pPr>
              <a:t>‹#›</a:t>
            </a:fld>
            <a:endParaRPr kumimoji="0" lang="en-US" sz="800" b="0" i="0" u="none" strike="noStrike" kern="0" cap="none" spc="0" normalizeH="0" baseline="0" noProof="0" dirty="0">
              <a:ln>
                <a:noFill/>
              </a:ln>
              <a:solidFill>
                <a:srgbClr val="A5A5A5"/>
              </a:solidFill>
              <a:effectLst/>
              <a:uLnTx/>
              <a:uFillTx/>
              <a:latin typeface="Calibri" panose="020F0502020204030204" pitchFamily="34" charset="0"/>
              <a:cs typeface="Calibri" panose="020F0502020204030204" pitchFamily="34" charset="0"/>
              <a:sym typeface="Quattrocento Sans"/>
            </a:endParaRPr>
          </a:p>
        </p:txBody>
      </p:sp>
    </p:spTree>
    <p:extLst>
      <p:ext uri="{BB962C8B-B14F-4D97-AF65-F5344CB8AC3E}">
        <p14:creationId xmlns:p14="http://schemas.microsoft.com/office/powerpoint/2010/main" val="254038844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23"/>
        <p:cNvGrpSpPr/>
        <p:nvPr/>
      </p:nvGrpSpPr>
      <p:grpSpPr>
        <a:xfrm>
          <a:off x="0" y="0"/>
          <a:ext cx="0" cy="0"/>
          <a:chOff x="0" y="0"/>
          <a:chExt cx="0" cy="0"/>
        </a:xfrm>
      </p:grpSpPr>
      <p:sp>
        <p:nvSpPr>
          <p:cNvPr id="24" name="Google Shape;24;p4"/>
          <p:cNvSpPr txBox="1">
            <a:spLocks noGrp="1"/>
          </p:cNvSpPr>
          <p:nvPr>
            <p:ph type="title"/>
          </p:nvPr>
        </p:nvSpPr>
        <p:spPr>
          <a:xfrm>
            <a:off x="831850" y="1709738"/>
            <a:ext cx="10515600" cy="2852737"/>
          </a:xfrm>
          <a:prstGeom prst="rect">
            <a:avLst/>
          </a:prstGeom>
          <a:noFill/>
          <a:ln>
            <a:noFill/>
          </a:ln>
        </p:spPr>
        <p:txBody>
          <a:bodyPr spcFirstLastPara="1" wrap="square" lIns="91425" tIns="45700" rIns="91425" bIns="45700" anchor="b" anchorCtr="0">
            <a:noAutofit/>
          </a:bodyPr>
          <a:lstStyle>
            <a:lvl1pPr lvl="0" algn="l">
              <a:lnSpc>
                <a:spcPct val="90000"/>
              </a:lnSpc>
              <a:spcBef>
                <a:spcPts val="0"/>
              </a:spcBef>
              <a:spcAft>
                <a:spcPts val="0"/>
              </a:spcAft>
              <a:buClr>
                <a:schemeClr val="dk1"/>
              </a:buClr>
              <a:buSzPts val="6000"/>
              <a:buFont typeface="Calibri"/>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5" name="Google Shape;25;p4"/>
          <p:cNvSpPr txBox="1">
            <a:spLocks noGrp="1"/>
          </p:cNvSpPr>
          <p:nvPr>
            <p:ph type="body" idx="1"/>
          </p:nvPr>
        </p:nvSpPr>
        <p:spPr>
          <a:xfrm>
            <a:off x="831850" y="4589463"/>
            <a:ext cx="10515600" cy="1500187"/>
          </a:xfrm>
          <a:prstGeom prst="rect">
            <a:avLst/>
          </a:prstGeom>
          <a:noFill/>
          <a:ln>
            <a:noFill/>
          </a:ln>
        </p:spPr>
        <p:txBody>
          <a:bodyPr spcFirstLastPara="1" wrap="square" lIns="91425" tIns="45700" rIns="91425" bIns="45700" anchor="t" anchorCtr="0">
            <a:noAutofit/>
          </a:bodyPr>
          <a:lstStyle>
            <a:lvl1pPr marL="457200" lvl="0" indent="-228600" algn="l">
              <a:lnSpc>
                <a:spcPct val="90000"/>
              </a:lnSpc>
              <a:spcBef>
                <a:spcPts val="1000"/>
              </a:spcBef>
              <a:spcAft>
                <a:spcPts val="0"/>
              </a:spcAft>
              <a:buClr>
                <a:srgbClr val="888888"/>
              </a:buClr>
              <a:buSzPts val="2400"/>
              <a:buNone/>
              <a:defRPr sz="2400">
                <a:solidFill>
                  <a:srgbClr val="888888"/>
                </a:solidFill>
              </a:defRPr>
            </a:lvl1pPr>
            <a:lvl2pPr marL="914400" lvl="1" indent="-228600" algn="l">
              <a:lnSpc>
                <a:spcPct val="90000"/>
              </a:lnSpc>
              <a:spcBef>
                <a:spcPts val="500"/>
              </a:spcBef>
              <a:spcAft>
                <a:spcPts val="0"/>
              </a:spcAft>
              <a:buClr>
                <a:srgbClr val="888888"/>
              </a:buClr>
              <a:buSzPts val="2000"/>
              <a:buNone/>
              <a:defRPr sz="2000">
                <a:solidFill>
                  <a:srgbClr val="888888"/>
                </a:solidFill>
              </a:defRPr>
            </a:lvl2pPr>
            <a:lvl3pPr marL="1371600" lvl="2" indent="-228600" algn="l">
              <a:lnSpc>
                <a:spcPct val="90000"/>
              </a:lnSpc>
              <a:spcBef>
                <a:spcPts val="500"/>
              </a:spcBef>
              <a:spcAft>
                <a:spcPts val="0"/>
              </a:spcAft>
              <a:buClr>
                <a:srgbClr val="888888"/>
              </a:buClr>
              <a:buSzPts val="1800"/>
              <a:buNone/>
              <a:defRPr sz="1800">
                <a:solidFill>
                  <a:srgbClr val="888888"/>
                </a:solidFill>
              </a:defRPr>
            </a:lvl3pPr>
            <a:lvl4pPr marL="1828800" lvl="3" indent="-228600" algn="l">
              <a:lnSpc>
                <a:spcPct val="90000"/>
              </a:lnSpc>
              <a:spcBef>
                <a:spcPts val="500"/>
              </a:spcBef>
              <a:spcAft>
                <a:spcPts val="0"/>
              </a:spcAft>
              <a:buClr>
                <a:srgbClr val="888888"/>
              </a:buClr>
              <a:buSzPts val="1600"/>
              <a:buNone/>
              <a:defRPr sz="1600">
                <a:solidFill>
                  <a:srgbClr val="888888"/>
                </a:solidFill>
              </a:defRPr>
            </a:lvl4pPr>
            <a:lvl5pPr marL="2286000" lvl="4" indent="-228600" algn="l">
              <a:lnSpc>
                <a:spcPct val="90000"/>
              </a:lnSpc>
              <a:spcBef>
                <a:spcPts val="500"/>
              </a:spcBef>
              <a:spcAft>
                <a:spcPts val="0"/>
              </a:spcAft>
              <a:buClr>
                <a:srgbClr val="888888"/>
              </a:buClr>
              <a:buSzPts val="1600"/>
              <a:buNone/>
              <a:defRPr sz="1600">
                <a:solidFill>
                  <a:srgbClr val="888888"/>
                </a:solidFill>
              </a:defRPr>
            </a:lvl5pPr>
            <a:lvl6pPr marL="2743200" lvl="5" indent="-228600" algn="l">
              <a:lnSpc>
                <a:spcPct val="90000"/>
              </a:lnSpc>
              <a:spcBef>
                <a:spcPts val="500"/>
              </a:spcBef>
              <a:spcAft>
                <a:spcPts val="0"/>
              </a:spcAft>
              <a:buClr>
                <a:srgbClr val="888888"/>
              </a:buClr>
              <a:buSzPts val="1600"/>
              <a:buNone/>
              <a:defRPr sz="1600">
                <a:solidFill>
                  <a:srgbClr val="888888"/>
                </a:solidFill>
              </a:defRPr>
            </a:lvl6pPr>
            <a:lvl7pPr marL="3200400" lvl="6" indent="-228600" algn="l">
              <a:lnSpc>
                <a:spcPct val="90000"/>
              </a:lnSpc>
              <a:spcBef>
                <a:spcPts val="500"/>
              </a:spcBef>
              <a:spcAft>
                <a:spcPts val="0"/>
              </a:spcAft>
              <a:buClr>
                <a:srgbClr val="888888"/>
              </a:buClr>
              <a:buSzPts val="1600"/>
              <a:buNone/>
              <a:defRPr sz="1600">
                <a:solidFill>
                  <a:srgbClr val="888888"/>
                </a:solidFill>
              </a:defRPr>
            </a:lvl7pPr>
            <a:lvl8pPr marL="3657600" lvl="7" indent="-228600" algn="l">
              <a:lnSpc>
                <a:spcPct val="90000"/>
              </a:lnSpc>
              <a:spcBef>
                <a:spcPts val="500"/>
              </a:spcBef>
              <a:spcAft>
                <a:spcPts val="0"/>
              </a:spcAft>
              <a:buClr>
                <a:srgbClr val="888888"/>
              </a:buClr>
              <a:buSzPts val="1600"/>
              <a:buNone/>
              <a:defRPr sz="1600">
                <a:solidFill>
                  <a:srgbClr val="888888"/>
                </a:solidFill>
              </a:defRPr>
            </a:lvl8pPr>
            <a:lvl9pPr marL="4114800" lvl="8" indent="-228600" algn="l">
              <a:lnSpc>
                <a:spcPct val="90000"/>
              </a:lnSpc>
              <a:spcBef>
                <a:spcPts val="500"/>
              </a:spcBef>
              <a:spcAft>
                <a:spcPts val="0"/>
              </a:spcAft>
              <a:buClr>
                <a:srgbClr val="888888"/>
              </a:buClr>
              <a:buSzPts val="1600"/>
              <a:buNone/>
              <a:defRPr sz="1600">
                <a:solidFill>
                  <a:srgbClr val="888888"/>
                </a:solidFill>
              </a:defRPr>
            </a:lvl9pPr>
          </a:lstStyle>
          <a:p>
            <a:endParaRPr/>
          </a:p>
        </p:txBody>
      </p:sp>
      <p:sp>
        <p:nvSpPr>
          <p:cNvPr id="26" name="Google Shape;26;p4"/>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7" name="Google Shape;27;p4"/>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8" name="Google Shape;28;p4"/>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Picture with Caption" type="picTx">
  <p:cSld name="Picture with Caption">
    <p:spTree>
      <p:nvGrpSpPr>
        <p:cNvPr id="1" name="Shape 69"/>
        <p:cNvGrpSpPr/>
        <p:nvPr/>
      </p:nvGrpSpPr>
      <p:grpSpPr>
        <a:xfrm>
          <a:off x="0" y="0"/>
          <a:ext cx="0" cy="0"/>
          <a:chOff x="0" y="0"/>
          <a:chExt cx="0" cy="0"/>
        </a:xfrm>
      </p:grpSpPr>
      <p:sp>
        <p:nvSpPr>
          <p:cNvPr id="70" name="Google Shape;70;p10"/>
          <p:cNvSpPr txBox="1">
            <a:spLocks noGrp="1"/>
          </p:cNvSpPr>
          <p:nvPr>
            <p:ph type="title"/>
          </p:nvPr>
        </p:nvSpPr>
        <p:spPr>
          <a:xfrm>
            <a:off x="514352" y="284177"/>
            <a:ext cx="10334625" cy="551847"/>
          </a:xfrm>
          <a:prstGeom prst="rect">
            <a:avLst/>
          </a:prstGeom>
          <a:noFill/>
          <a:ln>
            <a:noFill/>
          </a:ln>
        </p:spPr>
        <p:txBody>
          <a:bodyPr spcFirstLastPara="1" wrap="square" lIns="91425" tIns="45700" rIns="91425" bIns="45700" anchor="ctr" anchorCtr="0">
            <a:noAutofit/>
          </a:bodyPr>
          <a:lstStyle>
            <a:lvl1pPr lvl="0" algn="l">
              <a:lnSpc>
                <a:spcPct val="85000"/>
              </a:lnSpc>
              <a:spcBef>
                <a:spcPts val="0"/>
              </a:spcBef>
              <a:spcAft>
                <a:spcPts val="0"/>
              </a:spcAft>
              <a:buClr>
                <a:schemeClr val="lt2"/>
              </a:buClr>
              <a:buSzPts val="1800"/>
              <a:buNone/>
              <a:defRPr>
                <a:latin typeface="Calibri" panose="020F0502020204030204" pitchFamily="34" charset="0"/>
                <a:cs typeface="Calibri" panose="020F0502020204030204" pitchFamily="34" charset="0"/>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71" name="Google Shape;71;p10"/>
          <p:cNvSpPr>
            <a:spLocks noGrp="1"/>
          </p:cNvSpPr>
          <p:nvPr>
            <p:ph type="pic" idx="2"/>
          </p:nvPr>
        </p:nvSpPr>
        <p:spPr>
          <a:xfrm>
            <a:off x="493899" y="1706880"/>
            <a:ext cx="6912741" cy="4436535"/>
          </a:xfrm>
          <a:prstGeom prst="rect">
            <a:avLst/>
          </a:prstGeom>
          <a:solidFill>
            <a:srgbClr val="5CC8F8"/>
          </a:solidFill>
          <a:ln>
            <a:noFill/>
          </a:ln>
        </p:spPr>
        <p:txBody>
          <a:bodyPr spcFirstLastPara="1" wrap="square" lIns="91425" tIns="365750" rIns="91425" bIns="45700" anchor="t" anchorCtr="0">
            <a:noAutofit/>
          </a:bodyPr>
          <a:lstStyle>
            <a:lvl1pPr marR="0" lvl="0" algn="ctr" rtl="0">
              <a:lnSpc>
                <a:spcPct val="90000"/>
              </a:lnSpc>
              <a:spcBef>
                <a:spcPts val="1200"/>
              </a:spcBef>
              <a:spcAft>
                <a:spcPts val="0"/>
              </a:spcAft>
              <a:buClr>
                <a:schemeClr val="dk1"/>
              </a:buClr>
              <a:buSzPts val="3200"/>
              <a:buFont typeface="Noto Sans Symbols"/>
              <a:buNone/>
              <a:defRPr sz="3200" b="0" i="0" u="none" strike="noStrike" cap="none">
                <a:solidFill>
                  <a:srgbClr val="161616"/>
                </a:solidFill>
                <a:latin typeface="Calibri" panose="020F0502020204030204" pitchFamily="34" charset="0"/>
                <a:ea typeface="Calibri" panose="020F0502020204030204" pitchFamily="34" charset="0"/>
                <a:cs typeface="Calibri" panose="020F0502020204030204" pitchFamily="34" charset="0"/>
                <a:sym typeface="Calibri"/>
              </a:defRPr>
            </a:lvl1pPr>
            <a:lvl2pPr marR="0" lvl="1" algn="l" rtl="0">
              <a:lnSpc>
                <a:spcPct val="90000"/>
              </a:lnSpc>
              <a:spcBef>
                <a:spcPts val="200"/>
              </a:spcBef>
              <a:spcAft>
                <a:spcPts val="0"/>
              </a:spcAft>
              <a:buClr>
                <a:schemeClr val="dk1"/>
              </a:buClr>
              <a:buSzPts val="2800"/>
              <a:buFont typeface="Noto Sans Symbols"/>
              <a:buNone/>
              <a:defRPr sz="2800" b="0" i="0" u="none" strike="noStrike" cap="none">
                <a:solidFill>
                  <a:schemeClr val="dk1"/>
                </a:solidFill>
                <a:latin typeface="Calibri"/>
                <a:ea typeface="Calibri"/>
                <a:cs typeface="Calibri"/>
                <a:sym typeface="Calibri"/>
              </a:defRPr>
            </a:lvl2pPr>
            <a:lvl3pPr marR="0" lvl="2" algn="l" rtl="0">
              <a:lnSpc>
                <a:spcPct val="90000"/>
              </a:lnSpc>
              <a:spcBef>
                <a:spcPts val="400"/>
              </a:spcBef>
              <a:spcAft>
                <a:spcPts val="0"/>
              </a:spcAft>
              <a:buClr>
                <a:schemeClr val="dk1"/>
              </a:buClr>
              <a:buSzPts val="2400"/>
              <a:buFont typeface="Noto Sans Symbols"/>
              <a:buNone/>
              <a:defRPr sz="2400" b="0" i="0" u="none" strike="noStrike" cap="none">
                <a:solidFill>
                  <a:schemeClr val="dk1"/>
                </a:solidFill>
                <a:latin typeface="Calibri"/>
                <a:ea typeface="Calibri"/>
                <a:cs typeface="Calibri"/>
                <a:sym typeface="Calibri"/>
              </a:defRPr>
            </a:lvl3pPr>
            <a:lvl4pPr marR="0" lvl="3" algn="l" rtl="0">
              <a:lnSpc>
                <a:spcPct val="90000"/>
              </a:lnSpc>
              <a:spcBef>
                <a:spcPts val="400"/>
              </a:spcBef>
              <a:spcAft>
                <a:spcPts val="0"/>
              </a:spcAft>
              <a:buClr>
                <a:schemeClr val="dk1"/>
              </a:buClr>
              <a:buSzPts val="2000"/>
              <a:buFont typeface="Noto Sans Symbols"/>
              <a:buNone/>
              <a:defRPr sz="2000" b="0" i="0" u="none" strike="noStrike" cap="none">
                <a:solidFill>
                  <a:schemeClr val="dk1"/>
                </a:solidFill>
                <a:latin typeface="Calibri"/>
                <a:ea typeface="Calibri"/>
                <a:cs typeface="Calibri"/>
                <a:sym typeface="Calibri"/>
              </a:defRPr>
            </a:lvl4pPr>
            <a:lvl5pPr marR="0" lvl="4" algn="l" rtl="0">
              <a:lnSpc>
                <a:spcPct val="90000"/>
              </a:lnSpc>
              <a:spcBef>
                <a:spcPts val="400"/>
              </a:spcBef>
              <a:spcAft>
                <a:spcPts val="0"/>
              </a:spcAft>
              <a:buClr>
                <a:schemeClr val="dk1"/>
              </a:buClr>
              <a:buSzPts val="2000"/>
              <a:buFont typeface="Noto Sans Symbols"/>
              <a:buNone/>
              <a:defRPr sz="2000" b="0" i="0" u="none" strike="noStrike" cap="none">
                <a:solidFill>
                  <a:schemeClr val="dk1"/>
                </a:solidFill>
                <a:latin typeface="Calibri"/>
                <a:ea typeface="Calibri"/>
                <a:cs typeface="Calibri"/>
                <a:sym typeface="Calibri"/>
              </a:defRPr>
            </a:lvl5pPr>
            <a:lvl6pPr marR="0" lvl="5" algn="l" rtl="0">
              <a:lnSpc>
                <a:spcPct val="90000"/>
              </a:lnSpc>
              <a:spcBef>
                <a:spcPts val="400"/>
              </a:spcBef>
              <a:spcAft>
                <a:spcPts val="0"/>
              </a:spcAft>
              <a:buClr>
                <a:schemeClr val="dk1"/>
              </a:buClr>
              <a:buSzPts val="2000"/>
              <a:buFont typeface="Noto Sans Symbols"/>
              <a:buNone/>
              <a:defRPr sz="2000" b="0" i="0" u="none" strike="noStrike" cap="none">
                <a:solidFill>
                  <a:schemeClr val="dk1"/>
                </a:solidFill>
                <a:latin typeface="Calibri"/>
                <a:ea typeface="Calibri"/>
                <a:cs typeface="Calibri"/>
                <a:sym typeface="Calibri"/>
              </a:defRPr>
            </a:lvl6pPr>
            <a:lvl7pPr marR="0" lvl="6" algn="l" rtl="0">
              <a:lnSpc>
                <a:spcPct val="90000"/>
              </a:lnSpc>
              <a:spcBef>
                <a:spcPts val="400"/>
              </a:spcBef>
              <a:spcAft>
                <a:spcPts val="0"/>
              </a:spcAft>
              <a:buClr>
                <a:schemeClr val="dk1"/>
              </a:buClr>
              <a:buSzPts val="2000"/>
              <a:buFont typeface="Noto Sans Symbols"/>
              <a:buNone/>
              <a:defRPr sz="2000" b="0" i="0" u="none" strike="noStrike" cap="none">
                <a:solidFill>
                  <a:schemeClr val="dk1"/>
                </a:solidFill>
                <a:latin typeface="Calibri"/>
                <a:ea typeface="Calibri"/>
                <a:cs typeface="Calibri"/>
                <a:sym typeface="Calibri"/>
              </a:defRPr>
            </a:lvl7pPr>
            <a:lvl8pPr marR="0" lvl="7" algn="l" rtl="0">
              <a:lnSpc>
                <a:spcPct val="90000"/>
              </a:lnSpc>
              <a:spcBef>
                <a:spcPts val="400"/>
              </a:spcBef>
              <a:spcAft>
                <a:spcPts val="0"/>
              </a:spcAft>
              <a:buClr>
                <a:schemeClr val="dk1"/>
              </a:buClr>
              <a:buSzPts val="2000"/>
              <a:buFont typeface="Noto Sans Symbols"/>
              <a:buNone/>
              <a:defRPr sz="2000" b="0" i="0" u="none" strike="noStrike" cap="none">
                <a:solidFill>
                  <a:schemeClr val="dk1"/>
                </a:solidFill>
                <a:latin typeface="Calibri"/>
                <a:ea typeface="Calibri"/>
                <a:cs typeface="Calibri"/>
                <a:sym typeface="Calibri"/>
              </a:defRPr>
            </a:lvl8pPr>
            <a:lvl9pPr marR="0" lvl="8" algn="l" rtl="0">
              <a:lnSpc>
                <a:spcPct val="90000"/>
              </a:lnSpc>
              <a:spcBef>
                <a:spcPts val="400"/>
              </a:spcBef>
              <a:spcAft>
                <a:spcPts val="400"/>
              </a:spcAft>
              <a:buClr>
                <a:schemeClr val="dk1"/>
              </a:buClr>
              <a:buSzPts val="2000"/>
              <a:buFont typeface="Noto Sans Symbols"/>
              <a:buNone/>
              <a:defRPr sz="2000" b="0" i="0" u="none" strike="noStrike" cap="none">
                <a:solidFill>
                  <a:schemeClr val="dk1"/>
                </a:solidFill>
                <a:latin typeface="Calibri"/>
                <a:ea typeface="Calibri"/>
                <a:cs typeface="Calibri"/>
                <a:sym typeface="Calibri"/>
              </a:defRPr>
            </a:lvl9pPr>
          </a:lstStyle>
          <a:p>
            <a:endParaRPr dirty="0"/>
          </a:p>
        </p:txBody>
      </p:sp>
      <p:sp>
        <p:nvSpPr>
          <p:cNvPr id="72" name="Google Shape;72;p10"/>
          <p:cNvSpPr txBox="1">
            <a:spLocks noGrp="1"/>
          </p:cNvSpPr>
          <p:nvPr>
            <p:ph type="body" idx="1"/>
          </p:nvPr>
        </p:nvSpPr>
        <p:spPr>
          <a:xfrm>
            <a:off x="7790687" y="1706880"/>
            <a:ext cx="3893311" cy="4436535"/>
          </a:xfrm>
          <a:prstGeom prst="rect">
            <a:avLst/>
          </a:prstGeom>
          <a:noFill/>
          <a:ln>
            <a:noFill/>
          </a:ln>
        </p:spPr>
        <p:txBody>
          <a:bodyPr spcFirstLastPara="1" wrap="square" lIns="91425" tIns="45700" rIns="91425" bIns="45700" anchor="t" anchorCtr="0">
            <a:noAutofit/>
          </a:bodyPr>
          <a:lstStyle>
            <a:lvl1pPr marL="457200" lvl="0" indent="-228600" algn="l">
              <a:lnSpc>
                <a:spcPct val="95000"/>
              </a:lnSpc>
              <a:spcBef>
                <a:spcPts val="1200"/>
              </a:spcBef>
              <a:spcAft>
                <a:spcPts val="0"/>
              </a:spcAft>
              <a:buSzPts val="1800"/>
              <a:buNone/>
              <a:defRPr sz="1800">
                <a:latin typeface="Calibri" panose="020F0502020204030204" pitchFamily="34" charset="0"/>
                <a:cs typeface="Calibri" panose="020F0502020204030204" pitchFamily="34" charset="0"/>
              </a:defRPr>
            </a:lvl1pPr>
            <a:lvl2pPr marL="914400" lvl="1" indent="-228600" algn="l">
              <a:lnSpc>
                <a:spcPct val="90000"/>
              </a:lnSpc>
              <a:spcBef>
                <a:spcPts val="200"/>
              </a:spcBef>
              <a:spcAft>
                <a:spcPts val="0"/>
              </a:spcAft>
              <a:buSzPts val="1200"/>
              <a:buNone/>
              <a:defRPr sz="1200"/>
            </a:lvl2pPr>
            <a:lvl3pPr marL="1371600" lvl="2" indent="-228600" algn="l">
              <a:lnSpc>
                <a:spcPct val="90000"/>
              </a:lnSpc>
              <a:spcBef>
                <a:spcPts val="400"/>
              </a:spcBef>
              <a:spcAft>
                <a:spcPts val="0"/>
              </a:spcAft>
              <a:buSzPts val="1000"/>
              <a:buNone/>
              <a:defRPr sz="1000"/>
            </a:lvl3pPr>
            <a:lvl4pPr marL="1828800" lvl="3" indent="-228600" algn="l">
              <a:lnSpc>
                <a:spcPct val="90000"/>
              </a:lnSpc>
              <a:spcBef>
                <a:spcPts val="400"/>
              </a:spcBef>
              <a:spcAft>
                <a:spcPts val="0"/>
              </a:spcAft>
              <a:buSzPts val="900"/>
              <a:buNone/>
              <a:defRPr sz="900"/>
            </a:lvl4pPr>
            <a:lvl5pPr marL="2286000" lvl="4" indent="-228600" algn="l">
              <a:lnSpc>
                <a:spcPct val="90000"/>
              </a:lnSpc>
              <a:spcBef>
                <a:spcPts val="400"/>
              </a:spcBef>
              <a:spcAft>
                <a:spcPts val="0"/>
              </a:spcAft>
              <a:buSzPts val="900"/>
              <a:buNone/>
              <a:defRPr sz="900"/>
            </a:lvl5pPr>
            <a:lvl6pPr marL="2743200" lvl="5" indent="-228600" algn="l">
              <a:lnSpc>
                <a:spcPct val="90000"/>
              </a:lnSpc>
              <a:spcBef>
                <a:spcPts val="400"/>
              </a:spcBef>
              <a:spcAft>
                <a:spcPts val="0"/>
              </a:spcAft>
              <a:buSzPts val="900"/>
              <a:buNone/>
              <a:defRPr sz="900"/>
            </a:lvl6pPr>
            <a:lvl7pPr marL="3200400" lvl="6" indent="-228600" algn="l">
              <a:lnSpc>
                <a:spcPct val="90000"/>
              </a:lnSpc>
              <a:spcBef>
                <a:spcPts val="400"/>
              </a:spcBef>
              <a:spcAft>
                <a:spcPts val="0"/>
              </a:spcAft>
              <a:buSzPts val="900"/>
              <a:buNone/>
              <a:defRPr sz="900"/>
            </a:lvl7pPr>
            <a:lvl8pPr marL="3657600" lvl="7" indent="-228600" algn="l">
              <a:lnSpc>
                <a:spcPct val="90000"/>
              </a:lnSpc>
              <a:spcBef>
                <a:spcPts val="400"/>
              </a:spcBef>
              <a:spcAft>
                <a:spcPts val="0"/>
              </a:spcAft>
              <a:buSzPts val="900"/>
              <a:buNone/>
              <a:defRPr sz="900"/>
            </a:lvl8pPr>
            <a:lvl9pPr marL="4114800" lvl="8" indent="-228600" algn="l">
              <a:lnSpc>
                <a:spcPct val="90000"/>
              </a:lnSpc>
              <a:spcBef>
                <a:spcPts val="400"/>
              </a:spcBef>
              <a:spcAft>
                <a:spcPts val="400"/>
              </a:spcAft>
              <a:buSzPts val="900"/>
              <a:buNone/>
              <a:defRPr sz="900"/>
            </a:lvl9pPr>
          </a:lstStyle>
          <a:p>
            <a:endParaRPr/>
          </a:p>
        </p:txBody>
      </p:sp>
      <p:sp>
        <p:nvSpPr>
          <p:cNvPr id="73" name="Google Shape;73;p10"/>
          <p:cNvSpPr txBox="1">
            <a:spLocks noGrp="1"/>
          </p:cNvSpPr>
          <p:nvPr>
            <p:ph type="dt" idx="10"/>
          </p:nvPr>
        </p:nvSpPr>
        <p:spPr>
          <a:xfrm>
            <a:off x="514350" y="6422855"/>
            <a:ext cx="3688811" cy="365125"/>
          </a:xfrm>
          <a:prstGeom prst="rect">
            <a:avLst/>
          </a:prstGeom>
          <a:noFill/>
          <a:ln>
            <a:noFill/>
          </a:ln>
        </p:spPr>
        <p:txBody>
          <a:bodyPr spcFirstLastPara="1" wrap="square" lIns="91425" tIns="45700" rIns="45700" bIns="45700" anchor="ctr" anchorCtr="0">
            <a:noAutofit/>
          </a:bodyPr>
          <a:lstStyle>
            <a:lvl1pPr lvl="0" algn="l">
              <a:spcBef>
                <a:spcPts val="0"/>
              </a:spcBef>
              <a:spcAft>
                <a:spcPts val="0"/>
              </a:spcAft>
              <a:buSzPts val="1400"/>
              <a:buNone/>
              <a:defRPr>
                <a:latin typeface="Calibri" panose="020F0502020204030204" pitchFamily="34" charset="0"/>
                <a:cs typeface="Calibri" panose="020F0502020204030204" pitchFamily="34" charset="0"/>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endParaRPr kumimoji="0" lang="x-none" sz="800" b="0" i="0" u="none" strike="noStrike" kern="0" cap="none" spc="0" normalizeH="0" baseline="0" noProof="0">
              <a:ln>
                <a:noFill/>
              </a:ln>
              <a:solidFill>
                <a:srgbClr val="A5A5A5"/>
              </a:solidFill>
              <a:effectLst/>
              <a:uLnTx/>
              <a:uFillTx/>
              <a:latin typeface="Calibri" panose="020F0502020204030204" pitchFamily="34" charset="0"/>
              <a:cs typeface="Calibri" panose="020F0502020204030204" pitchFamily="34" charset="0"/>
              <a:sym typeface="Quattrocento Sans"/>
            </a:endParaRPr>
          </a:p>
        </p:txBody>
      </p:sp>
      <p:sp>
        <p:nvSpPr>
          <p:cNvPr id="74" name="Google Shape;74;p10"/>
          <p:cNvSpPr txBox="1">
            <a:spLocks noGrp="1"/>
          </p:cNvSpPr>
          <p:nvPr>
            <p:ph type="ftr" idx="11"/>
          </p:nvPr>
        </p:nvSpPr>
        <p:spPr>
          <a:xfrm>
            <a:off x="7721600" y="6422855"/>
            <a:ext cx="3373120"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atin typeface="Calibri" panose="020F0502020204030204" pitchFamily="34" charset="0"/>
                <a:cs typeface="Calibri" panose="020F0502020204030204" pitchFamily="34" charset="0"/>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pPr marL="0" marR="0" lvl="0" indent="0" algn="r" defTabSz="914400" rtl="0" eaLnBrk="1" fontAlgn="auto" latinLnBrk="0" hangingPunct="1">
              <a:lnSpc>
                <a:spcPct val="100000"/>
              </a:lnSpc>
              <a:spcBef>
                <a:spcPts val="0"/>
              </a:spcBef>
              <a:spcAft>
                <a:spcPts val="0"/>
              </a:spcAft>
              <a:buClr>
                <a:srgbClr val="000000"/>
              </a:buClr>
              <a:buSzPts val="1400"/>
              <a:buFont typeface="Arial"/>
              <a:buNone/>
              <a:tabLst/>
              <a:defRPr/>
            </a:pPr>
            <a:endParaRPr kumimoji="0" lang="x-none" sz="800" b="0" i="0" u="none" strike="noStrike" kern="0" cap="none" spc="0" normalizeH="0" baseline="0" noProof="0">
              <a:ln>
                <a:noFill/>
              </a:ln>
              <a:solidFill>
                <a:srgbClr val="A5A5A5"/>
              </a:solidFill>
              <a:effectLst/>
              <a:uLnTx/>
              <a:uFillTx/>
              <a:latin typeface="Calibri" panose="020F0502020204030204" pitchFamily="34" charset="0"/>
              <a:cs typeface="Calibri" panose="020F0502020204030204" pitchFamily="34" charset="0"/>
              <a:sym typeface="Quattrocento Sans"/>
            </a:endParaRPr>
          </a:p>
        </p:txBody>
      </p:sp>
      <p:sp>
        <p:nvSpPr>
          <p:cNvPr id="75" name="Google Shape;75;p10"/>
          <p:cNvSpPr txBox="1">
            <a:spLocks noGrp="1"/>
          </p:cNvSpPr>
          <p:nvPr>
            <p:ph type="sldNum" idx="12"/>
          </p:nvPr>
        </p:nvSpPr>
        <p:spPr>
          <a:xfrm>
            <a:off x="11176001" y="6422855"/>
            <a:ext cx="507998" cy="365125"/>
          </a:xfrm>
          <a:prstGeom prst="rect">
            <a:avLst/>
          </a:prstGeom>
          <a:noFill/>
          <a:ln>
            <a:noFill/>
          </a:ln>
        </p:spPr>
        <p:txBody>
          <a:bodyPr spcFirstLastPara="1" wrap="square" lIns="45700" tIns="45700" rIns="91425" bIns="45700" anchor="ctr" anchorCtr="0">
            <a:noAutofit/>
          </a:bodyPr>
          <a:lstStyle>
            <a:lvl1pPr marL="0" lvl="0" indent="0" algn="r">
              <a:spcBef>
                <a:spcPts val="0"/>
              </a:spcBef>
              <a:buNone/>
              <a:defRPr>
                <a:latin typeface="Calibri" panose="020F0502020204030204" pitchFamily="34" charset="0"/>
                <a:cs typeface="Calibri" panose="020F0502020204030204" pitchFamily="34" charset="0"/>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marR="0" lvl="0" indent="0" algn="r" defTabSz="914400" rtl="0" eaLnBrk="1" fontAlgn="auto" latinLnBrk="0" hangingPunct="1">
              <a:lnSpc>
                <a:spcPct val="100000"/>
              </a:lnSpc>
              <a:spcBef>
                <a:spcPts val="0"/>
              </a:spcBef>
              <a:spcAft>
                <a:spcPts val="0"/>
              </a:spcAft>
              <a:buClr>
                <a:srgbClr val="000000"/>
              </a:buClr>
              <a:buSzTx/>
              <a:buFont typeface="Arial"/>
              <a:buNone/>
              <a:tabLst/>
              <a:defRPr/>
            </a:pPr>
            <a:fld id="{00000000-1234-1234-1234-123412341234}" type="slidenum">
              <a:rPr kumimoji="0" lang="en-US" sz="800" b="0" i="0" u="none" strike="noStrike" kern="0" cap="none" spc="0" normalizeH="0" baseline="0" noProof="0" smtClean="0">
                <a:ln>
                  <a:noFill/>
                </a:ln>
                <a:solidFill>
                  <a:srgbClr val="A5A5A5"/>
                </a:solidFill>
                <a:effectLst/>
                <a:uLnTx/>
                <a:uFillTx/>
                <a:latin typeface="Calibri" panose="020F0502020204030204" pitchFamily="34" charset="0"/>
                <a:cs typeface="Calibri" panose="020F0502020204030204" pitchFamily="34" charset="0"/>
                <a:sym typeface="Quattrocento Sans"/>
              </a:rPr>
              <a:pPr marL="0" marR="0" lvl="0" indent="0" algn="r" defTabSz="914400" rtl="0" eaLnBrk="1" fontAlgn="auto" latinLnBrk="0" hangingPunct="1">
                <a:lnSpc>
                  <a:spcPct val="100000"/>
                </a:lnSpc>
                <a:spcBef>
                  <a:spcPts val="0"/>
                </a:spcBef>
                <a:spcAft>
                  <a:spcPts val="0"/>
                </a:spcAft>
                <a:buClr>
                  <a:srgbClr val="000000"/>
                </a:buClr>
                <a:buSzTx/>
                <a:buFont typeface="Arial"/>
                <a:buNone/>
                <a:tabLst/>
                <a:defRPr/>
              </a:pPr>
              <a:t>‹#›</a:t>
            </a:fld>
            <a:endParaRPr kumimoji="0" lang="en-US" sz="800" b="0" i="0" u="none" strike="noStrike" kern="0" cap="none" spc="0" normalizeH="0" baseline="0" noProof="0" dirty="0">
              <a:ln>
                <a:noFill/>
              </a:ln>
              <a:solidFill>
                <a:srgbClr val="A5A5A5"/>
              </a:solidFill>
              <a:effectLst/>
              <a:uLnTx/>
              <a:uFillTx/>
              <a:latin typeface="Calibri" panose="020F0502020204030204" pitchFamily="34" charset="0"/>
              <a:cs typeface="Calibri" panose="020F0502020204030204" pitchFamily="34" charset="0"/>
              <a:sym typeface="Quattrocento Sans"/>
            </a:endParaRPr>
          </a:p>
        </p:txBody>
      </p:sp>
    </p:spTree>
    <p:extLst>
      <p:ext uri="{BB962C8B-B14F-4D97-AF65-F5344CB8AC3E}">
        <p14:creationId xmlns:p14="http://schemas.microsoft.com/office/powerpoint/2010/main" val="2237994455"/>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itle and Vertical Text" type="vertTx">
  <p:cSld name="Title and Vertical Text">
    <p:spTree>
      <p:nvGrpSpPr>
        <p:cNvPr id="1" name="Shape 76"/>
        <p:cNvGrpSpPr/>
        <p:nvPr/>
      </p:nvGrpSpPr>
      <p:grpSpPr>
        <a:xfrm>
          <a:off x="0" y="0"/>
          <a:ext cx="0" cy="0"/>
          <a:chOff x="0" y="0"/>
          <a:chExt cx="0" cy="0"/>
        </a:xfrm>
      </p:grpSpPr>
      <p:sp>
        <p:nvSpPr>
          <p:cNvPr id="77" name="Google Shape;77;p11"/>
          <p:cNvSpPr txBox="1">
            <a:spLocks noGrp="1"/>
          </p:cNvSpPr>
          <p:nvPr>
            <p:ph type="title"/>
          </p:nvPr>
        </p:nvSpPr>
        <p:spPr>
          <a:xfrm>
            <a:off x="514352" y="284177"/>
            <a:ext cx="10334625" cy="551847"/>
          </a:xfrm>
          <a:prstGeom prst="rect">
            <a:avLst/>
          </a:prstGeom>
          <a:noFill/>
          <a:ln>
            <a:noFill/>
          </a:ln>
        </p:spPr>
        <p:txBody>
          <a:bodyPr spcFirstLastPara="1" wrap="square" lIns="91425" tIns="45700" rIns="91425" bIns="45700" anchor="ctr" anchorCtr="0">
            <a:noAutofit/>
          </a:bodyPr>
          <a:lstStyle>
            <a:lvl1pPr lvl="0" algn="l">
              <a:lnSpc>
                <a:spcPct val="85000"/>
              </a:lnSpc>
              <a:spcBef>
                <a:spcPts val="0"/>
              </a:spcBef>
              <a:spcAft>
                <a:spcPts val="0"/>
              </a:spcAft>
              <a:buClr>
                <a:schemeClr val="lt2"/>
              </a:buClr>
              <a:buSzPts val="1800"/>
              <a:buNone/>
              <a:defRPr>
                <a:latin typeface="Calibri" panose="020F0502020204030204" pitchFamily="34" charset="0"/>
                <a:cs typeface="Calibri" panose="020F0502020204030204" pitchFamily="34" charset="0"/>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78" name="Google Shape;78;p11"/>
          <p:cNvSpPr txBox="1">
            <a:spLocks noGrp="1"/>
          </p:cNvSpPr>
          <p:nvPr>
            <p:ph type="body" idx="1"/>
          </p:nvPr>
        </p:nvSpPr>
        <p:spPr>
          <a:xfrm rot="5400000">
            <a:off x="3550314" y="-1915763"/>
            <a:ext cx="5097721" cy="11169649"/>
          </a:xfrm>
          <a:prstGeom prst="rect">
            <a:avLst/>
          </a:prstGeom>
          <a:noFill/>
          <a:ln>
            <a:noFill/>
          </a:ln>
        </p:spPr>
        <p:txBody>
          <a:bodyPr spcFirstLastPara="1" wrap="square" lIns="91425" tIns="45700" rIns="91425" bIns="45700" anchor="t" anchorCtr="0">
            <a:noAutofit/>
          </a:bodyPr>
          <a:lstStyle>
            <a:lvl1pPr marL="457200" lvl="0" indent="-342900" algn="l">
              <a:lnSpc>
                <a:spcPct val="90000"/>
              </a:lnSpc>
              <a:spcBef>
                <a:spcPts val="1200"/>
              </a:spcBef>
              <a:spcAft>
                <a:spcPts val="0"/>
              </a:spcAft>
              <a:buSzPts val="1800"/>
              <a:buChar char="▪"/>
              <a:defRPr>
                <a:latin typeface="Calibri" panose="020F0502020204030204" pitchFamily="34" charset="0"/>
                <a:cs typeface="Calibri" panose="020F0502020204030204" pitchFamily="34" charset="0"/>
              </a:defRPr>
            </a:lvl1pPr>
            <a:lvl2pPr marL="914400" lvl="1" indent="-342900" algn="l">
              <a:lnSpc>
                <a:spcPct val="90000"/>
              </a:lnSpc>
              <a:spcBef>
                <a:spcPts val="200"/>
              </a:spcBef>
              <a:spcAft>
                <a:spcPts val="0"/>
              </a:spcAft>
              <a:buSzPts val="1800"/>
              <a:buChar char="▪"/>
              <a:defRPr/>
            </a:lvl2pPr>
            <a:lvl3pPr marL="1371600" lvl="2" indent="-342900" algn="l">
              <a:lnSpc>
                <a:spcPct val="90000"/>
              </a:lnSpc>
              <a:spcBef>
                <a:spcPts val="400"/>
              </a:spcBef>
              <a:spcAft>
                <a:spcPts val="0"/>
              </a:spcAft>
              <a:buSzPts val="1800"/>
              <a:buChar char="▪"/>
              <a:defRPr/>
            </a:lvl3pPr>
            <a:lvl4pPr marL="1828800" lvl="3" indent="-342900" algn="l">
              <a:lnSpc>
                <a:spcPct val="90000"/>
              </a:lnSpc>
              <a:spcBef>
                <a:spcPts val="400"/>
              </a:spcBef>
              <a:spcAft>
                <a:spcPts val="0"/>
              </a:spcAft>
              <a:buSzPts val="1800"/>
              <a:buChar char="▪"/>
              <a:defRPr/>
            </a:lvl4pPr>
            <a:lvl5pPr marL="2286000" lvl="4" indent="-342900" algn="l">
              <a:lnSpc>
                <a:spcPct val="90000"/>
              </a:lnSpc>
              <a:spcBef>
                <a:spcPts val="400"/>
              </a:spcBef>
              <a:spcAft>
                <a:spcPts val="0"/>
              </a:spcAft>
              <a:buSzPts val="1800"/>
              <a:buChar char="▪"/>
              <a:defRPr/>
            </a:lvl5pPr>
            <a:lvl6pPr marL="2743200" lvl="5" indent="-342900" algn="l">
              <a:lnSpc>
                <a:spcPct val="90000"/>
              </a:lnSpc>
              <a:spcBef>
                <a:spcPts val="400"/>
              </a:spcBef>
              <a:spcAft>
                <a:spcPts val="0"/>
              </a:spcAft>
              <a:buSzPts val="1800"/>
              <a:buChar char="▪"/>
              <a:defRPr/>
            </a:lvl6pPr>
            <a:lvl7pPr marL="3200400" lvl="6" indent="-342900" algn="l">
              <a:lnSpc>
                <a:spcPct val="90000"/>
              </a:lnSpc>
              <a:spcBef>
                <a:spcPts val="400"/>
              </a:spcBef>
              <a:spcAft>
                <a:spcPts val="0"/>
              </a:spcAft>
              <a:buSzPts val="1800"/>
              <a:buChar char="▪"/>
              <a:defRPr/>
            </a:lvl7pPr>
            <a:lvl8pPr marL="3657600" lvl="7" indent="-342900" algn="l">
              <a:lnSpc>
                <a:spcPct val="90000"/>
              </a:lnSpc>
              <a:spcBef>
                <a:spcPts val="400"/>
              </a:spcBef>
              <a:spcAft>
                <a:spcPts val="0"/>
              </a:spcAft>
              <a:buSzPts val="1800"/>
              <a:buChar char="▪"/>
              <a:defRPr/>
            </a:lvl8pPr>
            <a:lvl9pPr marL="4114800" lvl="8" indent="-342900" algn="l">
              <a:lnSpc>
                <a:spcPct val="90000"/>
              </a:lnSpc>
              <a:spcBef>
                <a:spcPts val="400"/>
              </a:spcBef>
              <a:spcAft>
                <a:spcPts val="400"/>
              </a:spcAft>
              <a:buSzPts val="1800"/>
              <a:buChar char="▪"/>
              <a:defRPr/>
            </a:lvl9pPr>
          </a:lstStyle>
          <a:p>
            <a:endParaRPr/>
          </a:p>
        </p:txBody>
      </p:sp>
      <p:sp>
        <p:nvSpPr>
          <p:cNvPr id="79" name="Google Shape;79;p11"/>
          <p:cNvSpPr txBox="1">
            <a:spLocks noGrp="1"/>
          </p:cNvSpPr>
          <p:nvPr>
            <p:ph type="dt" idx="10"/>
          </p:nvPr>
        </p:nvSpPr>
        <p:spPr>
          <a:xfrm>
            <a:off x="514350" y="6422855"/>
            <a:ext cx="3688811" cy="365125"/>
          </a:xfrm>
          <a:prstGeom prst="rect">
            <a:avLst/>
          </a:prstGeom>
          <a:noFill/>
          <a:ln>
            <a:noFill/>
          </a:ln>
        </p:spPr>
        <p:txBody>
          <a:bodyPr spcFirstLastPara="1" wrap="square" lIns="91425" tIns="45700" rIns="45700" bIns="45700" anchor="ctr" anchorCtr="0">
            <a:noAutofit/>
          </a:bodyPr>
          <a:lstStyle>
            <a:lvl1pPr lvl="0" algn="l">
              <a:spcBef>
                <a:spcPts val="0"/>
              </a:spcBef>
              <a:spcAft>
                <a:spcPts val="0"/>
              </a:spcAft>
              <a:buSzPts val="1400"/>
              <a:buNone/>
              <a:defRPr>
                <a:latin typeface="Calibri" panose="020F0502020204030204" pitchFamily="34" charset="0"/>
                <a:cs typeface="Calibri" panose="020F0502020204030204" pitchFamily="34" charset="0"/>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endParaRPr kumimoji="0" lang="x-none" sz="800" b="0" i="0" u="none" strike="noStrike" kern="0" cap="none" spc="0" normalizeH="0" baseline="0" noProof="0">
              <a:ln>
                <a:noFill/>
              </a:ln>
              <a:solidFill>
                <a:srgbClr val="A5A5A5"/>
              </a:solidFill>
              <a:effectLst/>
              <a:uLnTx/>
              <a:uFillTx/>
              <a:latin typeface="Calibri" panose="020F0502020204030204" pitchFamily="34" charset="0"/>
              <a:cs typeface="Calibri" panose="020F0502020204030204" pitchFamily="34" charset="0"/>
              <a:sym typeface="Quattrocento Sans"/>
            </a:endParaRPr>
          </a:p>
        </p:txBody>
      </p:sp>
      <p:sp>
        <p:nvSpPr>
          <p:cNvPr id="80" name="Google Shape;80;p11"/>
          <p:cNvSpPr txBox="1">
            <a:spLocks noGrp="1"/>
          </p:cNvSpPr>
          <p:nvPr>
            <p:ph type="ftr" idx="11"/>
          </p:nvPr>
        </p:nvSpPr>
        <p:spPr>
          <a:xfrm>
            <a:off x="7721600" y="6422855"/>
            <a:ext cx="3373120"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atin typeface="Calibri" panose="020F0502020204030204" pitchFamily="34" charset="0"/>
                <a:cs typeface="Calibri" panose="020F0502020204030204" pitchFamily="34" charset="0"/>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pPr marL="0" marR="0" lvl="0" indent="0" algn="r" defTabSz="914400" rtl="0" eaLnBrk="1" fontAlgn="auto" latinLnBrk="0" hangingPunct="1">
              <a:lnSpc>
                <a:spcPct val="100000"/>
              </a:lnSpc>
              <a:spcBef>
                <a:spcPts val="0"/>
              </a:spcBef>
              <a:spcAft>
                <a:spcPts val="0"/>
              </a:spcAft>
              <a:buClr>
                <a:srgbClr val="000000"/>
              </a:buClr>
              <a:buSzPts val="1400"/>
              <a:buFont typeface="Arial"/>
              <a:buNone/>
              <a:tabLst/>
              <a:defRPr/>
            </a:pPr>
            <a:endParaRPr kumimoji="0" lang="x-none" sz="800" b="0" i="0" u="none" strike="noStrike" kern="0" cap="none" spc="0" normalizeH="0" baseline="0" noProof="0">
              <a:ln>
                <a:noFill/>
              </a:ln>
              <a:solidFill>
                <a:srgbClr val="A5A5A5"/>
              </a:solidFill>
              <a:effectLst/>
              <a:uLnTx/>
              <a:uFillTx/>
              <a:latin typeface="Calibri" panose="020F0502020204030204" pitchFamily="34" charset="0"/>
              <a:cs typeface="Calibri" panose="020F0502020204030204" pitchFamily="34" charset="0"/>
              <a:sym typeface="Quattrocento Sans"/>
            </a:endParaRPr>
          </a:p>
        </p:txBody>
      </p:sp>
      <p:sp>
        <p:nvSpPr>
          <p:cNvPr id="81" name="Google Shape;81;p11"/>
          <p:cNvSpPr txBox="1">
            <a:spLocks noGrp="1"/>
          </p:cNvSpPr>
          <p:nvPr>
            <p:ph type="sldNum" idx="12"/>
          </p:nvPr>
        </p:nvSpPr>
        <p:spPr>
          <a:xfrm>
            <a:off x="11176001" y="6422855"/>
            <a:ext cx="507998" cy="365125"/>
          </a:xfrm>
          <a:prstGeom prst="rect">
            <a:avLst/>
          </a:prstGeom>
          <a:noFill/>
          <a:ln>
            <a:noFill/>
          </a:ln>
        </p:spPr>
        <p:txBody>
          <a:bodyPr spcFirstLastPara="1" wrap="square" lIns="45700" tIns="45700" rIns="91425" bIns="45700" anchor="ctr" anchorCtr="0">
            <a:noAutofit/>
          </a:bodyPr>
          <a:lstStyle>
            <a:lvl1pPr marL="0" lvl="0" indent="0" algn="r">
              <a:spcBef>
                <a:spcPts val="0"/>
              </a:spcBef>
              <a:buNone/>
              <a:defRPr>
                <a:latin typeface="Calibri" panose="020F0502020204030204" pitchFamily="34" charset="0"/>
                <a:cs typeface="Calibri" panose="020F0502020204030204" pitchFamily="34" charset="0"/>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marR="0" lvl="0" indent="0" algn="r" defTabSz="914400" rtl="0" eaLnBrk="1" fontAlgn="auto" latinLnBrk="0" hangingPunct="1">
              <a:lnSpc>
                <a:spcPct val="100000"/>
              </a:lnSpc>
              <a:spcBef>
                <a:spcPts val="0"/>
              </a:spcBef>
              <a:spcAft>
                <a:spcPts val="0"/>
              </a:spcAft>
              <a:buClr>
                <a:srgbClr val="000000"/>
              </a:buClr>
              <a:buSzTx/>
              <a:buFont typeface="Arial"/>
              <a:buNone/>
              <a:tabLst/>
              <a:defRPr/>
            </a:pPr>
            <a:fld id="{00000000-1234-1234-1234-123412341234}" type="slidenum">
              <a:rPr kumimoji="0" lang="en-US" sz="800" b="0" i="0" u="none" strike="noStrike" kern="0" cap="none" spc="0" normalizeH="0" baseline="0" noProof="0" smtClean="0">
                <a:ln>
                  <a:noFill/>
                </a:ln>
                <a:solidFill>
                  <a:srgbClr val="A5A5A5"/>
                </a:solidFill>
                <a:effectLst/>
                <a:uLnTx/>
                <a:uFillTx/>
                <a:latin typeface="Calibri" panose="020F0502020204030204" pitchFamily="34" charset="0"/>
                <a:cs typeface="Calibri" panose="020F0502020204030204" pitchFamily="34" charset="0"/>
                <a:sym typeface="Quattrocento Sans"/>
              </a:rPr>
              <a:pPr marL="0" marR="0" lvl="0" indent="0" algn="r" defTabSz="914400" rtl="0" eaLnBrk="1" fontAlgn="auto" latinLnBrk="0" hangingPunct="1">
                <a:lnSpc>
                  <a:spcPct val="100000"/>
                </a:lnSpc>
                <a:spcBef>
                  <a:spcPts val="0"/>
                </a:spcBef>
                <a:spcAft>
                  <a:spcPts val="0"/>
                </a:spcAft>
                <a:buClr>
                  <a:srgbClr val="000000"/>
                </a:buClr>
                <a:buSzTx/>
                <a:buFont typeface="Arial"/>
                <a:buNone/>
                <a:tabLst/>
                <a:defRPr/>
              </a:pPr>
              <a:t>‹#›</a:t>
            </a:fld>
            <a:endParaRPr kumimoji="0" lang="en-US" sz="800" b="0" i="0" u="none" strike="noStrike" kern="0" cap="none" spc="0" normalizeH="0" baseline="0" noProof="0" dirty="0">
              <a:ln>
                <a:noFill/>
              </a:ln>
              <a:solidFill>
                <a:srgbClr val="A5A5A5"/>
              </a:solidFill>
              <a:effectLst/>
              <a:uLnTx/>
              <a:uFillTx/>
              <a:latin typeface="Calibri" panose="020F0502020204030204" pitchFamily="34" charset="0"/>
              <a:cs typeface="Calibri" panose="020F0502020204030204" pitchFamily="34" charset="0"/>
              <a:sym typeface="Quattrocento Sans"/>
            </a:endParaRPr>
          </a:p>
        </p:txBody>
      </p:sp>
    </p:spTree>
    <p:extLst>
      <p:ext uri="{BB962C8B-B14F-4D97-AF65-F5344CB8AC3E}">
        <p14:creationId xmlns:p14="http://schemas.microsoft.com/office/powerpoint/2010/main" val="2534415047"/>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showMasterSp="0" matchingName="Vertical Title and Text" type="vertTitleAndTx">
  <p:cSld name="Vertical Title and Text">
    <p:spTree>
      <p:nvGrpSpPr>
        <p:cNvPr id="1" name="Shape 82"/>
        <p:cNvGrpSpPr/>
        <p:nvPr/>
      </p:nvGrpSpPr>
      <p:grpSpPr>
        <a:xfrm>
          <a:off x="0" y="0"/>
          <a:ext cx="0" cy="0"/>
          <a:chOff x="0" y="0"/>
          <a:chExt cx="0" cy="0"/>
        </a:xfrm>
      </p:grpSpPr>
      <p:sp>
        <p:nvSpPr>
          <p:cNvPr id="83" name="Google Shape;83;p12"/>
          <p:cNvSpPr/>
          <p:nvPr/>
        </p:nvSpPr>
        <p:spPr>
          <a:xfrm>
            <a:off x="9019312" y="0"/>
            <a:ext cx="2743200" cy="6858000"/>
          </a:xfrm>
          <a:prstGeom prst="rect">
            <a:avLst/>
          </a:prstGeom>
          <a:solidFill>
            <a:srgbClr val="00B0F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dirty="0">
              <a:ln>
                <a:noFill/>
              </a:ln>
              <a:solidFill>
                <a:srgbClr val="000000"/>
              </a:solidFill>
              <a:effectLst/>
              <a:uLnTx/>
              <a:uFillTx/>
              <a:latin typeface="Calibri" panose="020F0502020204030204" pitchFamily="34" charset="0"/>
              <a:cs typeface="Calibri" panose="020F0502020204030204" pitchFamily="34" charset="0"/>
              <a:sym typeface="Arial"/>
            </a:endParaRPr>
          </a:p>
        </p:txBody>
      </p:sp>
      <p:sp>
        <p:nvSpPr>
          <p:cNvPr id="84" name="Google Shape;84;p12"/>
          <p:cNvSpPr txBox="1">
            <a:spLocks noGrp="1"/>
          </p:cNvSpPr>
          <p:nvPr>
            <p:ph type="title"/>
          </p:nvPr>
        </p:nvSpPr>
        <p:spPr>
          <a:xfrm rot="5400000">
            <a:off x="7413033" y="2022228"/>
            <a:ext cx="5897563" cy="2402380"/>
          </a:xfrm>
          <a:prstGeom prst="rect">
            <a:avLst/>
          </a:prstGeom>
          <a:noFill/>
          <a:ln>
            <a:noFill/>
          </a:ln>
        </p:spPr>
        <p:txBody>
          <a:bodyPr spcFirstLastPara="1" wrap="square" lIns="91425" tIns="45700" rIns="91425" bIns="45700" anchor="ctr" anchorCtr="0">
            <a:noAutofit/>
          </a:bodyPr>
          <a:lstStyle>
            <a:lvl1pPr lvl="0" algn="l">
              <a:lnSpc>
                <a:spcPct val="85000"/>
              </a:lnSpc>
              <a:spcBef>
                <a:spcPts val="0"/>
              </a:spcBef>
              <a:spcAft>
                <a:spcPts val="0"/>
              </a:spcAft>
              <a:buClr>
                <a:schemeClr val="lt2"/>
              </a:buClr>
              <a:buSzPts val="1800"/>
              <a:buNone/>
              <a:defRPr>
                <a:latin typeface="Calibri" panose="020F0502020204030204" pitchFamily="34" charset="0"/>
                <a:cs typeface="Calibri" panose="020F0502020204030204" pitchFamily="34" charset="0"/>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85" name="Google Shape;85;p12"/>
          <p:cNvSpPr txBox="1">
            <a:spLocks noGrp="1"/>
          </p:cNvSpPr>
          <p:nvPr>
            <p:ph type="body" idx="1"/>
          </p:nvPr>
        </p:nvSpPr>
        <p:spPr>
          <a:xfrm rot="5400000">
            <a:off x="1876064" y="-763227"/>
            <a:ext cx="5897563" cy="7973291"/>
          </a:xfrm>
          <a:prstGeom prst="rect">
            <a:avLst/>
          </a:prstGeom>
          <a:noFill/>
          <a:ln>
            <a:noFill/>
          </a:ln>
        </p:spPr>
        <p:txBody>
          <a:bodyPr spcFirstLastPara="1" wrap="square" lIns="91425" tIns="45700" rIns="91425" bIns="45700" anchor="t" anchorCtr="0">
            <a:noAutofit/>
          </a:bodyPr>
          <a:lstStyle>
            <a:lvl1pPr marL="457200" lvl="0" indent="-342900" algn="l">
              <a:lnSpc>
                <a:spcPct val="90000"/>
              </a:lnSpc>
              <a:spcBef>
                <a:spcPts val="1200"/>
              </a:spcBef>
              <a:spcAft>
                <a:spcPts val="0"/>
              </a:spcAft>
              <a:buSzPts val="1800"/>
              <a:buChar char="▪"/>
              <a:defRPr>
                <a:latin typeface="Calibri" panose="020F0502020204030204" pitchFamily="34" charset="0"/>
                <a:cs typeface="Calibri" panose="020F0502020204030204" pitchFamily="34" charset="0"/>
              </a:defRPr>
            </a:lvl1pPr>
            <a:lvl2pPr marL="914400" lvl="1" indent="-342900" algn="l">
              <a:lnSpc>
                <a:spcPct val="90000"/>
              </a:lnSpc>
              <a:spcBef>
                <a:spcPts val="200"/>
              </a:spcBef>
              <a:spcAft>
                <a:spcPts val="0"/>
              </a:spcAft>
              <a:buSzPts val="1800"/>
              <a:buChar char="▪"/>
              <a:defRPr/>
            </a:lvl2pPr>
            <a:lvl3pPr marL="1371600" lvl="2" indent="-342900" algn="l">
              <a:lnSpc>
                <a:spcPct val="90000"/>
              </a:lnSpc>
              <a:spcBef>
                <a:spcPts val="400"/>
              </a:spcBef>
              <a:spcAft>
                <a:spcPts val="0"/>
              </a:spcAft>
              <a:buSzPts val="1800"/>
              <a:buChar char="▪"/>
              <a:defRPr/>
            </a:lvl3pPr>
            <a:lvl4pPr marL="1828800" lvl="3" indent="-342900" algn="l">
              <a:lnSpc>
                <a:spcPct val="90000"/>
              </a:lnSpc>
              <a:spcBef>
                <a:spcPts val="400"/>
              </a:spcBef>
              <a:spcAft>
                <a:spcPts val="0"/>
              </a:spcAft>
              <a:buSzPts val="1800"/>
              <a:buChar char="▪"/>
              <a:defRPr/>
            </a:lvl4pPr>
            <a:lvl5pPr marL="2286000" lvl="4" indent="-342900" algn="l">
              <a:lnSpc>
                <a:spcPct val="90000"/>
              </a:lnSpc>
              <a:spcBef>
                <a:spcPts val="400"/>
              </a:spcBef>
              <a:spcAft>
                <a:spcPts val="0"/>
              </a:spcAft>
              <a:buSzPts val="1800"/>
              <a:buChar char="▪"/>
              <a:defRPr/>
            </a:lvl5pPr>
            <a:lvl6pPr marL="2743200" lvl="5" indent="-342900" algn="l">
              <a:lnSpc>
                <a:spcPct val="90000"/>
              </a:lnSpc>
              <a:spcBef>
                <a:spcPts val="400"/>
              </a:spcBef>
              <a:spcAft>
                <a:spcPts val="0"/>
              </a:spcAft>
              <a:buSzPts val="1800"/>
              <a:buChar char="▪"/>
              <a:defRPr/>
            </a:lvl6pPr>
            <a:lvl7pPr marL="3200400" lvl="6" indent="-342900" algn="l">
              <a:lnSpc>
                <a:spcPct val="90000"/>
              </a:lnSpc>
              <a:spcBef>
                <a:spcPts val="400"/>
              </a:spcBef>
              <a:spcAft>
                <a:spcPts val="0"/>
              </a:spcAft>
              <a:buSzPts val="1800"/>
              <a:buChar char="▪"/>
              <a:defRPr/>
            </a:lvl7pPr>
            <a:lvl8pPr marL="3657600" lvl="7" indent="-342900" algn="l">
              <a:lnSpc>
                <a:spcPct val="90000"/>
              </a:lnSpc>
              <a:spcBef>
                <a:spcPts val="400"/>
              </a:spcBef>
              <a:spcAft>
                <a:spcPts val="0"/>
              </a:spcAft>
              <a:buSzPts val="1800"/>
              <a:buChar char="▪"/>
              <a:defRPr/>
            </a:lvl8pPr>
            <a:lvl9pPr marL="4114800" lvl="8" indent="-342900" algn="l">
              <a:lnSpc>
                <a:spcPct val="90000"/>
              </a:lnSpc>
              <a:spcBef>
                <a:spcPts val="400"/>
              </a:spcBef>
              <a:spcAft>
                <a:spcPts val="400"/>
              </a:spcAft>
              <a:buSzPts val="1800"/>
              <a:buChar char="▪"/>
              <a:defRPr/>
            </a:lvl9pPr>
          </a:lstStyle>
          <a:p>
            <a:endParaRPr/>
          </a:p>
        </p:txBody>
      </p:sp>
      <p:sp>
        <p:nvSpPr>
          <p:cNvPr id="86" name="Google Shape;86;p12"/>
          <p:cNvSpPr txBox="1">
            <a:spLocks noGrp="1"/>
          </p:cNvSpPr>
          <p:nvPr>
            <p:ph type="dt" idx="10"/>
          </p:nvPr>
        </p:nvSpPr>
        <p:spPr>
          <a:xfrm>
            <a:off x="838201" y="6422855"/>
            <a:ext cx="2743196" cy="365125"/>
          </a:xfrm>
          <a:prstGeom prst="rect">
            <a:avLst/>
          </a:prstGeom>
          <a:noFill/>
          <a:ln>
            <a:noFill/>
          </a:ln>
        </p:spPr>
        <p:txBody>
          <a:bodyPr spcFirstLastPara="1" wrap="square" lIns="91425" tIns="45700" rIns="45700" bIns="45700" anchor="ctr" anchorCtr="0">
            <a:noAutofit/>
          </a:bodyPr>
          <a:lstStyle>
            <a:lvl1pPr lvl="0" algn="l">
              <a:spcBef>
                <a:spcPts val="0"/>
              </a:spcBef>
              <a:spcAft>
                <a:spcPts val="0"/>
              </a:spcAft>
              <a:buSzPts val="1400"/>
              <a:buNone/>
              <a:defRPr>
                <a:latin typeface="Calibri" panose="020F0502020204030204" pitchFamily="34" charset="0"/>
                <a:cs typeface="Calibri" panose="020F0502020204030204" pitchFamily="34" charset="0"/>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endParaRPr kumimoji="0" lang="x-none" sz="800" b="0" i="0" u="none" strike="noStrike" kern="0" cap="none" spc="0" normalizeH="0" baseline="0" noProof="0">
              <a:ln>
                <a:noFill/>
              </a:ln>
              <a:solidFill>
                <a:srgbClr val="A5A5A5"/>
              </a:solidFill>
              <a:effectLst/>
              <a:uLnTx/>
              <a:uFillTx/>
              <a:latin typeface="Calibri" panose="020F0502020204030204" pitchFamily="34" charset="0"/>
              <a:cs typeface="Calibri" panose="020F0502020204030204" pitchFamily="34" charset="0"/>
              <a:sym typeface="Quattrocento Sans"/>
            </a:endParaRPr>
          </a:p>
        </p:txBody>
      </p:sp>
      <p:sp>
        <p:nvSpPr>
          <p:cNvPr id="87" name="Google Shape;87;p12"/>
          <p:cNvSpPr txBox="1">
            <a:spLocks noGrp="1"/>
          </p:cNvSpPr>
          <p:nvPr>
            <p:ph type="ftr" idx="11"/>
          </p:nvPr>
        </p:nvSpPr>
        <p:spPr>
          <a:xfrm>
            <a:off x="3776136" y="6422855"/>
            <a:ext cx="4279669"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atin typeface="Calibri" panose="020F0502020204030204" pitchFamily="34" charset="0"/>
                <a:cs typeface="Calibri" panose="020F0502020204030204" pitchFamily="34" charset="0"/>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pPr marL="0" marR="0" lvl="0" indent="0" algn="r" defTabSz="914400" rtl="0" eaLnBrk="1" fontAlgn="auto" latinLnBrk="0" hangingPunct="1">
              <a:lnSpc>
                <a:spcPct val="100000"/>
              </a:lnSpc>
              <a:spcBef>
                <a:spcPts val="0"/>
              </a:spcBef>
              <a:spcAft>
                <a:spcPts val="0"/>
              </a:spcAft>
              <a:buClr>
                <a:srgbClr val="000000"/>
              </a:buClr>
              <a:buSzPts val="1400"/>
              <a:buFont typeface="Arial"/>
              <a:buNone/>
              <a:tabLst/>
              <a:defRPr/>
            </a:pPr>
            <a:endParaRPr kumimoji="0" lang="x-none" sz="800" b="0" i="0" u="none" strike="noStrike" kern="0" cap="none" spc="0" normalizeH="0" baseline="0" noProof="0">
              <a:ln>
                <a:noFill/>
              </a:ln>
              <a:solidFill>
                <a:srgbClr val="A5A5A5"/>
              </a:solidFill>
              <a:effectLst/>
              <a:uLnTx/>
              <a:uFillTx/>
              <a:latin typeface="Calibri" panose="020F0502020204030204" pitchFamily="34" charset="0"/>
              <a:cs typeface="Calibri" panose="020F0502020204030204" pitchFamily="34" charset="0"/>
              <a:sym typeface="Quattrocento Sans"/>
            </a:endParaRPr>
          </a:p>
        </p:txBody>
      </p:sp>
      <p:sp>
        <p:nvSpPr>
          <p:cNvPr id="88" name="Google Shape;88;p12"/>
          <p:cNvSpPr txBox="1">
            <a:spLocks noGrp="1"/>
          </p:cNvSpPr>
          <p:nvPr>
            <p:ph type="sldNum" idx="12"/>
          </p:nvPr>
        </p:nvSpPr>
        <p:spPr>
          <a:xfrm>
            <a:off x="8073050" y="6422855"/>
            <a:ext cx="879759" cy="365125"/>
          </a:xfrm>
          <a:prstGeom prst="rect">
            <a:avLst/>
          </a:prstGeom>
          <a:noFill/>
          <a:ln>
            <a:noFill/>
          </a:ln>
        </p:spPr>
        <p:txBody>
          <a:bodyPr spcFirstLastPara="1" wrap="square" lIns="45700" tIns="45700" rIns="91425" bIns="45700" anchor="ctr" anchorCtr="0">
            <a:noAutofit/>
          </a:bodyPr>
          <a:lstStyle>
            <a:lvl1pPr marL="0" lvl="0" indent="0" algn="r">
              <a:spcBef>
                <a:spcPts val="0"/>
              </a:spcBef>
              <a:buNone/>
              <a:defRPr>
                <a:latin typeface="Calibri" panose="020F0502020204030204" pitchFamily="34" charset="0"/>
                <a:cs typeface="Calibri" panose="020F0502020204030204" pitchFamily="34" charset="0"/>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marR="0" lvl="0" indent="0" algn="r" defTabSz="914400" rtl="0" eaLnBrk="1" fontAlgn="auto" latinLnBrk="0" hangingPunct="1">
              <a:lnSpc>
                <a:spcPct val="100000"/>
              </a:lnSpc>
              <a:spcBef>
                <a:spcPts val="0"/>
              </a:spcBef>
              <a:spcAft>
                <a:spcPts val="0"/>
              </a:spcAft>
              <a:buClr>
                <a:srgbClr val="000000"/>
              </a:buClr>
              <a:buSzTx/>
              <a:buFont typeface="Arial"/>
              <a:buNone/>
              <a:tabLst/>
              <a:defRPr/>
            </a:pPr>
            <a:fld id="{00000000-1234-1234-1234-123412341234}" type="slidenum">
              <a:rPr kumimoji="0" lang="en-US" sz="800" b="0" i="0" u="none" strike="noStrike" kern="0" cap="none" spc="0" normalizeH="0" baseline="0" noProof="0" smtClean="0">
                <a:ln>
                  <a:noFill/>
                </a:ln>
                <a:solidFill>
                  <a:srgbClr val="A5A5A5"/>
                </a:solidFill>
                <a:effectLst/>
                <a:uLnTx/>
                <a:uFillTx/>
                <a:latin typeface="Calibri" panose="020F0502020204030204" pitchFamily="34" charset="0"/>
                <a:cs typeface="Calibri" panose="020F0502020204030204" pitchFamily="34" charset="0"/>
                <a:sym typeface="Quattrocento Sans"/>
              </a:rPr>
              <a:pPr marL="0" marR="0" lvl="0" indent="0" algn="r" defTabSz="914400" rtl="0" eaLnBrk="1" fontAlgn="auto" latinLnBrk="0" hangingPunct="1">
                <a:lnSpc>
                  <a:spcPct val="100000"/>
                </a:lnSpc>
                <a:spcBef>
                  <a:spcPts val="0"/>
                </a:spcBef>
                <a:spcAft>
                  <a:spcPts val="0"/>
                </a:spcAft>
                <a:buClr>
                  <a:srgbClr val="000000"/>
                </a:buClr>
                <a:buSzTx/>
                <a:buFont typeface="Arial"/>
                <a:buNone/>
                <a:tabLst/>
                <a:defRPr/>
              </a:pPr>
              <a:t>‹#›</a:t>
            </a:fld>
            <a:endParaRPr kumimoji="0" lang="en-US" sz="800" b="0" i="0" u="none" strike="noStrike" kern="0" cap="none" spc="0" normalizeH="0" baseline="0" noProof="0" dirty="0">
              <a:ln>
                <a:noFill/>
              </a:ln>
              <a:solidFill>
                <a:srgbClr val="A5A5A5"/>
              </a:solidFill>
              <a:effectLst/>
              <a:uLnTx/>
              <a:uFillTx/>
              <a:latin typeface="Calibri" panose="020F0502020204030204" pitchFamily="34" charset="0"/>
              <a:cs typeface="Calibri" panose="020F0502020204030204" pitchFamily="34" charset="0"/>
              <a:sym typeface="Quattrocento Sans"/>
            </a:endParaRPr>
          </a:p>
        </p:txBody>
      </p:sp>
    </p:spTree>
    <p:extLst>
      <p:ext uri="{BB962C8B-B14F-4D97-AF65-F5344CB8AC3E}">
        <p14:creationId xmlns:p14="http://schemas.microsoft.com/office/powerpoint/2010/main" val="291532167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29"/>
        <p:cNvGrpSpPr/>
        <p:nvPr/>
      </p:nvGrpSpPr>
      <p:grpSpPr>
        <a:xfrm>
          <a:off x="0" y="0"/>
          <a:ext cx="0" cy="0"/>
          <a:chOff x="0" y="0"/>
          <a:chExt cx="0" cy="0"/>
        </a:xfrm>
      </p:grpSpPr>
      <p:sp>
        <p:nvSpPr>
          <p:cNvPr id="30" name="Google Shape;30;p5"/>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1" name="Google Shape;31;p5"/>
          <p:cNvSpPr txBox="1">
            <a:spLocks noGrp="1"/>
          </p:cNvSpPr>
          <p:nvPr>
            <p:ph type="body" idx="1"/>
          </p:nvPr>
        </p:nvSpPr>
        <p:spPr>
          <a:xfrm>
            <a:off x="838200" y="1825625"/>
            <a:ext cx="5181600" cy="4351338"/>
          </a:xfrm>
          <a:prstGeom prst="rect">
            <a:avLst/>
          </a:prstGeom>
          <a:noFill/>
          <a:ln>
            <a:noFill/>
          </a:ln>
        </p:spPr>
        <p:txBody>
          <a:bodyPr spcFirstLastPara="1" wrap="square" lIns="91425" tIns="45700" rIns="91425" bIns="45700" anchor="t" anchorCtr="0">
            <a:no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2" name="Google Shape;32;p5"/>
          <p:cNvSpPr txBox="1">
            <a:spLocks noGrp="1"/>
          </p:cNvSpPr>
          <p:nvPr>
            <p:ph type="body" idx="2"/>
          </p:nvPr>
        </p:nvSpPr>
        <p:spPr>
          <a:xfrm>
            <a:off x="6172200" y="1825625"/>
            <a:ext cx="5181600" cy="4351338"/>
          </a:xfrm>
          <a:prstGeom prst="rect">
            <a:avLst/>
          </a:prstGeom>
          <a:noFill/>
          <a:ln>
            <a:noFill/>
          </a:ln>
        </p:spPr>
        <p:txBody>
          <a:bodyPr spcFirstLastPara="1" wrap="square" lIns="91425" tIns="45700" rIns="91425" bIns="45700" anchor="t" anchorCtr="0">
            <a:no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3" name="Google Shape;33;p5"/>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4" name="Google Shape;34;p5"/>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5" name="Google Shape;35;p5"/>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36"/>
        <p:cNvGrpSpPr/>
        <p:nvPr/>
      </p:nvGrpSpPr>
      <p:grpSpPr>
        <a:xfrm>
          <a:off x="0" y="0"/>
          <a:ext cx="0" cy="0"/>
          <a:chOff x="0" y="0"/>
          <a:chExt cx="0" cy="0"/>
        </a:xfrm>
      </p:grpSpPr>
      <p:sp>
        <p:nvSpPr>
          <p:cNvPr id="37" name="Google Shape;37;p6"/>
          <p:cNvSpPr txBox="1">
            <a:spLocks noGrp="1"/>
          </p:cNvSpPr>
          <p:nvPr>
            <p:ph type="title"/>
          </p:nvPr>
        </p:nvSpPr>
        <p:spPr>
          <a:xfrm>
            <a:off x="839788" y="365125"/>
            <a:ext cx="10515600" cy="1325563"/>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8" name="Google Shape;38;p6"/>
          <p:cNvSpPr txBox="1">
            <a:spLocks noGrp="1"/>
          </p:cNvSpPr>
          <p:nvPr>
            <p:ph type="body" idx="1"/>
          </p:nvPr>
        </p:nvSpPr>
        <p:spPr>
          <a:xfrm>
            <a:off x="839788" y="1681163"/>
            <a:ext cx="5157787" cy="823912"/>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dk1"/>
              </a:buClr>
              <a:buSzPts val="2400"/>
              <a:buNone/>
              <a:defRPr sz="2400" b="1"/>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39" name="Google Shape;39;p6"/>
          <p:cNvSpPr txBox="1">
            <a:spLocks noGrp="1"/>
          </p:cNvSpPr>
          <p:nvPr>
            <p:ph type="body" idx="2"/>
          </p:nvPr>
        </p:nvSpPr>
        <p:spPr>
          <a:xfrm>
            <a:off x="839788" y="2505075"/>
            <a:ext cx="5157787" cy="3684588"/>
          </a:xfrm>
          <a:prstGeom prst="rect">
            <a:avLst/>
          </a:prstGeom>
          <a:noFill/>
          <a:ln>
            <a:noFill/>
          </a:ln>
        </p:spPr>
        <p:txBody>
          <a:bodyPr spcFirstLastPara="1" wrap="square" lIns="91425" tIns="45700" rIns="91425" bIns="45700" anchor="t" anchorCtr="0">
            <a:no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40" name="Google Shape;40;p6"/>
          <p:cNvSpPr txBox="1">
            <a:spLocks noGrp="1"/>
          </p:cNvSpPr>
          <p:nvPr>
            <p:ph type="body" idx="3"/>
          </p:nvPr>
        </p:nvSpPr>
        <p:spPr>
          <a:xfrm>
            <a:off x="6172200" y="1681163"/>
            <a:ext cx="5183188" cy="823912"/>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dk1"/>
              </a:buClr>
              <a:buSzPts val="2400"/>
              <a:buNone/>
              <a:defRPr sz="2400" b="1"/>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41" name="Google Shape;41;p6"/>
          <p:cNvSpPr txBox="1">
            <a:spLocks noGrp="1"/>
          </p:cNvSpPr>
          <p:nvPr>
            <p:ph type="body" idx="4"/>
          </p:nvPr>
        </p:nvSpPr>
        <p:spPr>
          <a:xfrm>
            <a:off x="6172200" y="2505075"/>
            <a:ext cx="5183188" cy="3684588"/>
          </a:xfrm>
          <a:prstGeom prst="rect">
            <a:avLst/>
          </a:prstGeom>
          <a:noFill/>
          <a:ln>
            <a:noFill/>
          </a:ln>
        </p:spPr>
        <p:txBody>
          <a:bodyPr spcFirstLastPara="1" wrap="square" lIns="91425" tIns="45700" rIns="91425" bIns="45700" anchor="t" anchorCtr="0">
            <a:no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42" name="Google Shape;42;p6"/>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3" name="Google Shape;43;p6"/>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4" name="Google Shape;44;p6"/>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5"/>
        <p:cNvGrpSpPr/>
        <p:nvPr/>
      </p:nvGrpSpPr>
      <p:grpSpPr>
        <a:xfrm>
          <a:off x="0" y="0"/>
          <a:ext cx="0" cy="0"/>
          <a:chOff x="0" y="0"/>
          <a:chExt cx="0" cy="0"/>
        </a:xfrm>
      </p:grpSpPr>
      <p:sp>
        <p:nvSpPr>
          <p:cNvPr id="46" name="Google Shape;46;p7"/>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47" name="Google Shape;47;p7"/>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8" name="Google Shape;48;p7"/>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9" name="Google Shape;49;p7"/>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0"/>
        <p:cNvGrpSpPr/>
        <p:nvPr/>
      </p:nvGrpSpPr>
      <p:grpSpPr>
        <a:xfrm>
          <a:off x="0" y="0"/>
          <a:ext cx="0" cy="0"/>
          <a:chOff x="0" y="0"/>
          <a:chExt cx="0" cy="0"/>
        </a:xfrm>
      </p:grpSpPr>
      <p:sp>
        <p:nvSpPr>
          <p:cNvPr id="51" name="Google Shape;51;p8"/>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2" name="Google Shape;52;p8"/>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3" name="Google Shape;53;p8"/>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54"/>
        <p:cNvGrpSpPr/>
        <p:nvPr/>
      </p:nvGrpSpPr>
      <p:grpSpPr>
        <a:xfrm>
          <a:off x="0" y="0"/>
          <a:ext cx="0" cy="0"/>
          <a:chOff x="0" y="0"/>
          <a:chExt cx="0" cy="0"/>
        </a:xfrm>
      </p:grpSpPr>
      <p:sp>
        <p:nvSpPr>
          <p:cNvPr id="55" name="Google Shape;55;p9"/>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Autofit/>
          </a:bodyPr>
          <a:lstStyle>
            <a:lvl1pPr lvl="0" algn="l">
              <a:lnSpc>
                <a:spcPct val="90000"/>
              </a:lnSpc>
              <a:spcBef>
                <a:spcPts val="0"/>
              </a:spcBef>
              <a:spcAft>
                <a:spcPts val="0"/>
              </a:spcAft>
              <a:buClr>
                <a:schemeClr val="dk1"/>
              </a:buClr>
              <a:buSzPts val="3200"/>
              <a:buFont typeface="Calibri"/>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56" name="Google Shape;56;p9"/>
          <p:cNvSpPr txBox="1">
            <a:spLocks noGrp="1"/>
          </p:cNvSpPr>
          <p:nvPr>
            <p:ph type="body" idx="1"/>
          </p:nvPr>
        </p:nvSpPr>
        <p:spPr>
          <a:xfrm>
            <a:off x="5183188" y="987425"/>
            <a:ext cx="6172200" cy="4873625"/>
          </a:xfrm>
          <a:prstGeom prst="rect">
            <a:avLst/>
          </a:prstGeom>
          <a:noFill/>
          <a:ln>
            <a:noFill/>
          </a:ln>
        </p:spPr>
        <p:txBody>
          <a:bodyPr spcFirstLastPara="1" wrap="square" lIns="91425" tIns="45700" rIns="91425" bIns="45700" anchor="t" anchorCtr="0">
            <a:noAutofit/>
          </a:bodyPr>
          <a:lstStyle>
            <a:lvl1pPr marL="457200" lvl="0" indent="-431800" algn="l">
              <a:lnSpc>
                <a:spcPct val="90000"/>
              </a:lnSpc>
              <a:spcBef>
                <a:spcPts val="1000"/>
              </a:spcBef>
              <a:spcAft>
                <a:spcPts val="0"/>
              </a:spcAft>
              <a:buClr>
                <a:schemeClr val="dk1"/>
              </a:buClr>
              <a:buSzPts val="3200"/>
              <a:buChar char="•"/>
              <a:defRPr sz="3200"/>
            </a:lvl1pPr>
            <a:lvl2pPr marL="914400" lvl="1" indent="-406400" algn="l">
              <a:lnSpc>
                <a:spcPct val="90000"/>
              </a:lnSpc>
              <a:spcBef>
                <a:spcPts val="500"/>
              </a:spcBef>
              <a:spcAft>
                <a:spcPts val="0"/>
              </a:spcAft>
              <a:buClr>
                <a:schemeClr val="dk1"/>
              </a:buClr>
              <a:buSzPts val="2800"/>
              <a:buChar char="•"/>
              <a:defRPr sz="2800"/>
            </a:lvl2pPr>
            <a:lvl3pPr marL="1371600" lvl="2" indent="-381000" algn="l">
              <a:lnSpc>
                <a:spcPct val="90000"/>
              </a:lnSpc>
              <a:spcBef>
                <a:spcPts val="500"/>
              </a:spcBef>
              <a:spcAft>
                <a:spcPts val="0"/>
              </a:spcAft>
              <a:buClr>
                <a:schemeClr val="dk1"/>
              </a:buClr>
              <a:buSzPts val="2400"/>
              <a:buChar char="•"/>
              <a:defRPr sz="2400"/>
            </a:lvl3pPr>
            <a:lvl4pPr marL="1828800" lvl="3" indent="-355600" algn="l">
              <a:lnSpc>
                <a:spcPct val="90000"/>
              </a:lnSpc>
              <a:spcBef>
                <a:spcPts val="500"/>
              </a:spcBef>
              <a:spcAft>
                <a:spcPts val="0"/>
              </a:spcAft>
              <a:buClr>
                <a:schemeClr val="dk1"/>
              </a:buClr>
              <a:buSzPts val="2000"/>
              <a:buChar char="•"/>
              <a:defRPr sz="2000"/>
            </a:lvl4pPr>
            <a:lvl5pPr marL="2286000" lvl="4" indent="-355600" algn="l">
              <a:lnSpc>
                <a:spcPct val="90000"/>
              </a:lnSpc>
              <a:spcBef>
                <a:spcPts val="500"/>
              </a:spcBef>
              <a:spcAft>
                <a:spcPts val="0"/>
              </a:spcAft>
              <a:buClr>
                <a:schemeClr val="dk1"/>
              </a:buClr>
              <a:buSzPts val="2000"/>
              <a:buChar char="•"/>
              <a:defRPr sz="2000"/>
            </a:lvl5pPr>
            <a:lvl6pPr marL="2743200" lvl="5" indent="-355600" algn="l">
              <a:lnSpc>
                <a:spcPct val="90000"/>
              </a:lnSpc>
              <a:spcBef>
                <a:spcPts val="500"/>
              </a:spcBef>
              <a:spcAft>
                <a:spcPts val="0"/>
              </a:spcAft>
              <a:buClr>
                <a:schemeClr val="dk1"/>
              </a:buClr>
              <a:buSzPts val="2000"/>
              <a:buChar char="•"/>
              <a:defRPr sz="2000"/>
            </a:lvl6pPr>
            <a:lvl7pPr marL="3200400" lvl="6" indent="-355600" algn="l">
              <a:lnSpc>
                <a:spcPct val="90000"/>
              </a:lnSpc>
              <a:spcBef>
                <a:spcPts val="500"/>
              </a:spcBef>
              <a:spcAft>
                <a:spcPts val="0"/>
              </a:spcAft>
              <a:buClr>
                <a:schemeClr val="dk1"/>
              </a:buClr>
              <a:buSzPts val="2000"/>
              <a:buChar char="•"/>
              <a:defRPr sz="2000"/>
            </a:lvl7pPr>
            <a:lvl8pPr marL="3657600" lvl="7" indent="-355600" algn="l">
              <a:lnSpc>
                <a:spcPct val="90000"/>
              </a:lnSpc>
              <a:spcBef>
                <a:spcPts val="500"/>
              </a:spcBef>
              <a:spcAft>
                <a:spcPts val="0"/>
              </a:spcAft>
              <a:buClr>
                <a:schemeClr val="dk1"/>
              </a:buClr>
              <a:buSzPts val="2000"/>
              <a:buChar char="•"/>
              <a:defRPr sz="2000"/>
            </a:lvl8pPr>
            <a:lvl9pPr marL="4114800" lvl="8" indent="-355600" algn="l">
              <a:lnSpc>
                <a:spcPct val="90000"/>
              </a:lnSpc>
              <a:spcBef>
                <a:spcPts val="500"/>
              </a:spcBef>
              <a:spcAft>
                <a:spcPts val="0"/>
              </a:spcAft>
              <a:buClr>
                <a:schemeClr val="dk1"/>
              </a:buClr>
              <a:buSzPts val="2000"/>
              <a:buChar char="•"/>
              <a:defRPr sz="2000"/>
            </a:lvl9pPr>
          </a:lstStyle>
          <a:p>
            <a:endParaRPr/>
          </a:p>
        </p:txBody>
      </p:sp>
      <p:sp>
        <p:nvSpPr>
          <p:cNvPr id="57" name="Google Shape;57;p9"/>
          <p:cNvSpPr txBox="1">
            <a:spLocks noGrp="1"/>
          </p:cNvSpPr>
          <p:nvPr>
            <p:ph type="body" idx="2"/>
          </p:nvPr>
        </p:nvSpPr>
        <p:spPr>
          <a:xfrm>
            <a:off x="839788" y="2057400"/>
            <a:ext cx="3932237" cy="3811588"/>
          </a:xfrm>
          <a:prstGeom prst="rect">
            <a:avLst/>
          </a:prstGeom>
          <a:noFill/>
          <a:ln>
            <a:noFill/>
          </a:ln>
        </p:spPr>
        <p:txBody>
          <a:bodyPr spcFirstLastPara="1" wrap="square" lIns="91425" tIns="45700" rIns="91425" bIns="45700" anchor="t" anchorCtr="0">
            <a:noAutofit/>
          </a:bodyPr>
          <a:lstStyle>
            <a:lvl1pPr marL="457200" lvl="0" indent="-228600" algn="l">
              <a:lnSpc>
                <a:spcPct val="90000"/>
              </a:lnSpc>
              <a:spcBef>
                <a:spcPts val="1000"/>
              </a:spcBef>
              <a:spcAft>
                <a:spcPts val="0"/>
              </a:spcAft>
              <a:buClr>
                <a:schemeClr val="dk1"/>
              </a:buClr>
              <a:buSzPts val="1600"/>
              <a:buNone/>
              <a:defRPr sz="1600"/>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58" name="Google Shape;58;p9"/>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9" name="Google Shape;59;p9"/>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0" name="Google Shape;60;p9"/>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61"/>
        <p:cNvGrpSpPr/>
        <p:nvPr/>
      </p:nvGrpSpPr>
      <p:grpSpPr>
        <a:xfrm>
          <a:off x="0" y="0"/>
          <a:ext cx="0" cy="0"/>
          <a:chOff x="0" y="0"/>
          <a:chExt cx="0" cy="0"/>
        </a:xfrm>
      </p:grpSpPr>
      <p:sp>
        <p:nvSpPr>
          <p:cNvPr id="62" name="Google Shape;62;p10"/>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Autofit/>
          </a:bodyPr>
          <a:lstStyle>
            <a:lvl1pPr lvl="0" algn="l">
              <a:lnSpc>
                <a:spcPct val="90000"/>
              </a:lnSpc>
              <a:spcBef>
                <a:spcPts val="0"/>
              </a:spcBef>
              <a:spcAft>
                <a:spcPts val="0"/>
              </a:spcAft>
              <a:buClr>
                <a:schemeClr val="dk1"/>
              </a:buClr>
              <a:buSzPts val="3200"/>
              <a:buFont typeface="Calibri"/>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63" name="Google Shape;63;p10"/>
          <p:cNvSpPr>
            <a:spLocks noGrp="1"/>
          </p:cNvSpPr>
          <p:nvPr>
            <p:ph type="pic" idx="2"/>
          </p:nvPr>
        </p:nvSpPr>
        <p:spPr>
          <a:xfrm>
            <a:off x="5183188" y="987425"/>
            <a:ext cx="6172200" cy="4873625"/>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1000"/>
              </a:spcBef>
              <a:spcAft>
                <a:spcPts val="0"/>
              </a:spcAft>
              <a:buClr>
                <a:schemeClr val="dk1"/>
              </a:buClr>
              <a:buSzPts val="3200"/>
              <a:buFont typeface="Arial"/>
              <a:buNone/>
              <a:defRPr sz="3200" b="0" i="0" u="none" strike="noStrike" cap="none">
                <a:solidFill>
                  <a:schemeClr val="dk1"/>
                </a:solidFill>
                <a:latin typeface="Calibri"/>
                <a:ea typeface="Calibri"/>
                <a:cs typeface="Calibri"/>
                <a:sym typeface="Calibri"/>
              </a:defRPr>
            </a:lvl1pPr>
            <a:lvl2pPr marR="0" lvl="1" algn="l" rtl="0">
              <a:lnSpc>
                <a:spcPct val="90000"/>
              </a:lnSpc>
              <a:spcBef>
                <a:spcPts val="500"/>
              </a:spcBef>
              <a:spcAft>
                <a:spcPts val="0"/>
              </a:spcAft>
              <a:buClr>
                <a:schemeClr val="dk1"/>
              </a:buClr>
              <a:buSzPts val="2800"/>
              <a:buFont typeface="Arial"/>
              <a:buNone/>
              <a:defRPr sz="2800" b="0" i="0" u="none" strike="noStrike" cap="none">
                <a:solidFill>
                  <a:schemeClr val="dk1"/>
                </a:solidFill>
                <a:latin typeface="Calibri"/>
                <a:ea typeface="Calibri"/>
                <a:cs typeface="Calibri"/>
                <a:sym typeface="Calibri"/>
              </a:defRPr>
            </a:lvl2pPr>
            <a:lvl3pPr marR="0" lvl="2" algn="l" rtl="0">
              <a:lnSpc>
                <a:spcPct val="90000"/>
              </a:lnSpc>
              <a:spcBef>
                <a:spcPts val="500"/>
              </a:spcBef>
              <a:spcAft>
                <a:spcPts val="0"/>
              </a:spcAft>
              <a:buClr>
                <a:schemeClr val="dk1"/>
              </a:buClr>
              <a:buSzPts val="2400"/>
              <a:buFont typeface="Arial"/>
              <a:buNone/>
              <a:defRPr sz="2400" b="0" i="0" u="none" strike="noStrike" cap="none">
                <a:solidFill>
                  <a:schemeClr val="dk1"/>
                </a:solidFill>
                <a:latin typeface="Calibri"/>
                <a:ea typeface="Calibri"/>
                <a:cs typeface="Calibri"/>
                <a:sym typeface="Calibri"/>
              </a:defRPr>
            </a:lvl3pPr>
            <a:lvl4pPr marR="0" lvl="3"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4pPr>
            <a:lvl5pPr marR="0" lvl="4"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5pPr>
            <a:lvl6pPr marR="0" lvl="5"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6pPr>
            <a:lvl7pPr marR="0" lvl="6"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7pPr>
            <a:lvl8pPr marR="0" lvl="7"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8pPr>
            <a:lvl9pPr marR="0" lvl="8"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9pPr>
          </a:lstStyle>
          <a:p>
            <a:endParaRPr/>
          </a:p>
        </p:txBody>
      </p:sp>
      <p:sp>
        <p:nvSpPr>
          <p:cNvPr id="64" name="Google Shape;64;p10"/>
          <p:cNvSpPr txBox="1">
            <a:spLocks noGrp="1"/>
          </p:cNvSpPr>
          <p:nvPr>
            <p:ph type="body" idx="1"/>
          </p:nvPr>
        </p:nvSpPr>
        <p:spPr>
          <a:xfrm>
            <a:off x="839788" y="2057400"/>
            <a:ext cx="3932237" cy="3811588"/>
          </a:xfrm>
          <a:prstGeom prst="rect">
            <a:avLst/>
          </a:prstGeom>
          <a:noFill/>
          <a:ln>
            <a:noFill/>
          </a:ln>
        </p:spPr>
        <p:txBody>
          <a:bodyPr spcFirstLastPara="1" wrap="square" lIns="91425" tIns="45700" rIns="91425" bIns="45700" anchor="t" anchorCtr="0">
            <a:noAutofit/>
          </a:bodyPr>
          <a:lstStyle>
            <a:lvl1pPr marL="457200" lvl="0" indent="-228600" algn="l">
              <a:lnSpc>
                <a:spcPct val="90000"/>
              </a:lnSpc>
              <a:spcBef>
                <a:spcPts val="1000"/>
              </a:spcBef>
              <a:spcAft>
                <a:spcPts val="0"/>
              </a:spcAft>
              <a:buClr>
                <a:schemeClr val="dk1"/>
              </a:buClr>
              <a:buSzPts val="1600"/>
              <a:buNone/>
              <a:defRPr sz="1600"/>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65" name="Google Shape;65;p10"/>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6" name="Google Shape;66;p10"/>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7" name="Google Shape;67;p10"/>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68"/>
        <p:cNvGrpSpPr/>
        <p:nvPr/>
      </p:nvGrpSpPr>
      <p:grpSpPr>
        <a:xfrm>
          <a:off x="0" y="0"/>
          <a:ext cx="0" cy="0"/>
          <a:chOff x="0" y="0"/>
          <a:chExt cx="0" cy="0"/>
        </a:xfrm>
      </p:grpSpPr>
      <p:sp>
        <p:nvSpPr>
          <p:cNvPr id="69" name="Google Shape;69;p11"/>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70" name="Google Shape;70;p11"/>
          <p:cNvSpPr txBox="1">
            <a:spLocks noGrp="1"/>
          </p:cNvSpPr>
          <p:nvPr>
            <p:ph type="body" idx="1"/>
          </p:nvPr>
        </p:nvSpPr>
        <p:spPr>
          <a:xfrm rot="5400000">
            <a:off x="3920331" y="-1256506"/>
            <a:ext cx="4351338" cy="10515600"/>
          </a:xfrm>
          <a:prstGeom prst="rect">
            <a:avLst/>
          </a:prstGeom>
          <a:noFill/>
          <a:ln>
            <a:noFill/>
          </a:ln>
        </p:spPr>
        <p:txBody>
          <a:bodyPr spcFirstLastPara="1" wrap="square" lIns="91425" tIns="45700" rIns="91425" bIns="45700" anchor="t" anchorCtr="0">
            <a:no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71" name="Google Shape;71;p1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2" name="Google Shape;72;p1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3" name="Google Shape;73;p1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image" Target="../media/image1.png"/><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7" name="Google Shape;7;p1"/>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8" name="Google Shape;8;p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9" name="Google Shape;9;p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0" name="Google Shape;10;p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48"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72"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sp>
        <p:nvSpPr>
          <p:cNvPr id="10" name="Google Shape;10;p1"/>
          <p:cNvSpPr/>
          <p:nvPr/>
        </p:nvSpPr>
        <p:spPr>
          <a:xfrm>
            <a:off x="483" y="0"/>
            <a:ext cx="12188952" cy="931819"/>
          </a:xfrm>
          <a:prstGeom prst="rect">
            <a:avLst/>
          </a:prstGeom>
          <a:solidFill>
            <a:srgbClr val="00B0F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dirty="0">
              <a:ln>
                <a:noFill/>
              </a:ln>
              <a:solidFill>
                <a:srgbClr val="000000"/>
              </a:solidFill>
              <a:effectLst/>
              <a:uLnTx/>
              <a:uFillTx/>
              <a:latin typeface="Calibri" panose="020F0502020204030204" pitchFamily="34" charset="0"/>
              <a:cs typeface="Calibri" panose="020F0502020204030204" pitchFamily="34" charset="0"/>
              <a:sym typeface="Arial"/>
            </a:endParaRPr>
          </a:p>
        </p:txBody>
      </p:sp>
      <p:sp>
        <p:nvSpPr>
          <p:cNvPr id="11" name="Google Shape;11;p1"/>
          <p:cNvSpPr txBox="1">
            <a:spLocks noGrp="1"/>
          </p:cNvSpPr>
          <p:nvPr>
            <p:ph type="title"/>
          </p:nvPr>
        </p:nvSpPr>
        <p:spPr>
          <a:xfrm>
            <a:off x="514352" y="284177"/>
            <a:ext cx="10334625" cy="551847"/>
          </a:xfrm>
          <a:prstGeom prst="rect">
            <a:avLst/>
          </a:prstGeom>
          <a:noFill/>
          <a:ln>
            <a:noFill/>
          </a:ln>
        </p:spPr>
        <p:txBody>
          <a:bodyPr spcFirstLastPara="1" wrap="square" lIns="91425" tIns="45700" rIns="91425" bIns="45700" anchor="ctr" anchorCtr="0">
            <a:noAutofit/>
          </a:bodyPr>
          <a:lstStyle>
            <a:lvl1pPr marR="0" lvl="0" algn="l" rtl="0">
              <a:lnSpc>
                <a:spcPct val="85000"/>
              </a:lnSpc>
              <a:spcBef>
                <a:spcPts val="0"/>
              </a:spcBef>
              <a:spcAft>
                <a:spcPts val="0"/>
              </a:spcAft>
              <a:buClr>
                <a:schemeClr val="lt2"/>
              </a:buClr>
              <a:buSzPts val="3200"/>
              <a:buFont typeface="Quattrocento Sans"/>
              <a:buNone/>
              <a:defRPr sz="3200" b="0" i="0" u="none" strike="noStrike" cap="none">
                <a:solidFill>
                  <a:schemeClr val="lt2"/>
                </a:solidFill>
                <a:latin typeface="Quattrocento Sans"/>
                <a:ea typeface="Quattrocento Sans"/>
                <a:cs typeface="Quattrocento Sans"/>
                <a:sym typeface="Quattrocento Sans"/>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12" name="Google Shape;12;p1"/>
          <p:cNvSpPr txBox="1">
            <a:spLocks noGrp="1"/>
          </p:cNvSpPr>
          <p:nvPr>
            <p:ph type="body" idx="1"/>
          </p:nvPr>
        </p:nvSpPr>
        <p:spPr>
          <a:xfrm>
            <a:off x="514350" y="1120201"/>
            <a:ext cx="11169649" cy="5097721"/>
          </a:xfrm>
          <a:prstGeom prst="rect">
            <a:avLst/>
          </a:prstGeom>
          <a:noFill/>
          <a:ln>
            <a:noFill/>
          </a:ln>
        </p:spPr>
        <p:txBody>
          <a:bodyPr spcFirstLastPara="1" wrap="square" lIns="91425" tIns="45700" rIns="91425" bIns="45700" anchor="t" anchorCtr="0">
            <a:noAutofit/>
          </a:bodyPr>
          <a:lstStyle>
            <a:lvl1pPr marL="457200" marR="0" lvl="0" indent="-368300" algn="l" rtl="0">
              <a:lnSpc>
                <a:spcPct val="90000"/>
              </a:lnSpc>
              <a:spcBef>
                <a:spcPts val="1200"/>
              </a:spcBef>
              <a:spcAft>
                <a:spcPts val="0"/>
              </a:spcAft>
              <a:buClr>
                <a:schemeClr val="dk1"/>
              </a:buClr>
              <a:buSzPts val="2200"/>
              <a:buFont typeface="Noto Sans Symbols"/>
              <a:buChar char="▪"/>
              <a:defRPr sz="2200" b="0" i="0" u="none" strike="noStrike" cap="none">
                <a:solidFill>
                  <a:schemeClr val="dk1"/>
                </a:solidFill>
                <a:latin typeface="Calibri"/>
                <a:ea typeface="Calibri"/>
                <a:cs typeface="Calibri"/>
                <a:sym typeface="Calibri"/>
              </a:defRPr>
            </a:lvl1pPr>
            <a:lvl2pPr marL="914400" marR="0" lvl="1" indent="-355600" algn="l" rtl="0">
              <a:lnSpc>
                <a:spcPct val="90000"/>
              </a:lnSpc>
              <a:spcBef>
                <a:spcPts val="200"/>
              </a:spcBef>
              <a:spcAft>
                <a:spcPts val="0"/>
              </a:spcAft>
              <a:buClr>
                <a:schemeClr val="dk1"/>
              </a:buClr>
              <a:buSzPts val="2000"/>
              <a:buFont typeface="Noto Sans Symbols"/>
              <a:buChar char="▪"/>
              <a:defRPr sz="2000" b="0" i="0" u="none" strike="noStrike" cap="none">
                <a:solidFill>
                  <a:schemeClr val="dk1"/>
                </a:solidFill>
                <a:latin typeface="Calibri"/>
                <a:ea typeface="Calibri"/>
                <a:cs typeface="Calibri"/>
                <a:sym typeface="Calibri"/>
              </a:defRPr>
            </a:lvl2pPr>
            <a:lvl3pPr marL="1371600" marR="0" lvl="2" indent="-342900" algn="l" rtl="0">
              <a:lnSpc>
                <a:spcPct val="90000"/>
              </a:lnSpc>
              <a:spcBef>
                <a:spcPts val="400"/>
              </a:spcBef>
              <a:spcAft>
                <a:spcPts val="0"/>
              </a:spcAft>
              <a:buClr>
                <a:schemeClr val="dk1"/>
              </a:buClr>
              <a:buSzPts val="1800"/>
              <a:buFont typeface="Noto Sans Symbols"/>
              <a:buChar char="▪"/>
              <a:defRPr sz="1800" b="0" i="0" u="none" strike="noStrike" cap="none">
                <a:solidFill>
                  <a:schemeClr val="dk1"/>
                </a:solidFill>
                <a:latin typeface="Calibri"/>
                <a:ea typeface="Calibri"/>
                <a:cs typeface="Calibri"/>
                <a:sym typeface="Calibri"/>
              </a:defRPr>
            </a:lvl3pPr>
            <a:lvl4pPr marL="1828800" marR="0" lvl="3" indent="-330200" algn="l" rtl="0">
              <a:lnSpc>
                <a:spcPct val="90000"/>
              </a:lnSpc>
              <a:spcBef>
                <a:spcPts val="400"/>
              </a:spcBef>
              <a:spcAft>
                <a:spcPts val="0"/>
              </a:spcAft>
              <a:buClr>
                <a:schemeClr val="dk1"/>
              </a:buClr>
              <a:buSzPts val="1600"/>
              <a:buFont typeface="Noto Sans Symbols"/>
              <a:buChar char="▪"/>
              <a:defRPr sz="1600" b="0" i="0" u="none" strike="noStrike" cap="none">
                <a:solidFill>
                  <a:schemeClr val="dk1"/>
                </a:solidFill>
                <a:latin typeface="Calibri"/>
                <a:ea typeface="Calibri"/>
                <a:cs typeface="Calibri"/>
                <a:sym typeface="Calibri"/>
              </a:defRPr>
            </a:lvl4pPr>
            <a:lvl5pPr marL="2286000" marR="0" lvl="4" indent="-330200" algn="l" rtl="0">
              <a:lnSpc>
                <a:spcPct val="90000"/>
              </a:lnSpc>
              <a:spcBef>
                <a:spcPts val="400"/>
              </a:spcBef>
              <a:spcAft>
                <a:spcPts val="0"/>
              </a:spcAft>
              <a:buClr>
                <a:schemeClr val="dk1"/>
              </a:buClr>
              <a:buSzPts val="1600"/>
              <a:buFont typeface="Noto Sans Symbols"/>
              <a:buChar char="▪"/>
              <a:defRPr sz="1600" b="0" i="0" u="none" strike="noStrike" cap="none">
                <a:solidFill>
                  <a:schemeClr val="dk1"/>
                </a:solidFill>
                <a:latin typeface="Calibri"/>
                <a:ea typeface="Calibri"/>
                <a:cs typeface="Calibri"/>
                <a:sym typeface="Calibri"/>
              </a:defRPr>
            </a:lvl5pPr>
            <a:lvl6pPr marL="2743200" marR="0" lvl="5" indent="-330200" algn="l" rtl="0">
              <a:lnSpc>
                <a:spcPct val="90000"/>
              </a:lnSpc>
              <a:spcBef>
                <a:spcPts val="400"/>
              </a:spcBef>
              <a:spcAft>
                <a:spcPts val="0"/>
              </a:spcAft>
              <a:buClr>
                <a:schemeClr val="dk1"/>
              </a:buClr>
              <a:buSzPts val="1600"/>
              <a:buFont typeface="Noto Sans Symbols"/>
              <a:buChar char="▪"/>
              <a:defRPr sz="1600" b="0" i="0" u="none" strike="noStrike" cap="none">
                <a:solidFill>
                  <a:schemeClr val="dk1"/>
                </a:solidFill>
                <a:latin typeface="Calibri"/>
                <a:ea typeface="Calibri"/>
                <a:cs typeface="Calibri"/>
                <a:sym typeface="Calibri"/>
              </a:defRPr>
            </a:lvl6pPr>
            <a:lvl7pPr marL="3200400" marR="0" lvl="6" indent="-330200" algn="l" rtl="0">
              <a:lnSpc>
                <a:spcPct val="90000"/>
              </a:lnSpc>
              <a:spcBef>
                <a:spcPts val="400"/>
              </a:spcBef>
              <a:spcAft>
                <a:spcPts val="0"/>
              </a:spcAft>
              <a:buClr>
                <a:schemeClr val="dk1"/>
              </a:buClr>
              <a:buSzPts val="1600"/>
              <a:buFont typeface="Noto Sans Symbols"/>
              <a:buChar char="▪"/>
              <a:defRPr sz="1600" b="0" i="0" u="none" strike="noStrike" cap="none">
                <a:solidFill>
                  <a:schemeClr val="dk1"/>
                </a:solidFill>
                <a:latin typeface="Calibri"/>
                <a:ea typeface="Calibri"/>
                <a:cs typeface="Calibri"/>
                <a:sym typeface="Calibri"/>
              </a:defRPr>
            </a:lvl7pPr>
            <a:lvl8pPr marL="3657600" marR="0" lvl="7" indent="-330200" algn="l" rtl="0">
              <a:lnSpc>
                <a:spcPct val="90000"/>
              </a:lnSpc>
              <a:spcBef>
                <a:spcPts val="400"/>
              </a:spcBef>
              <a:spcAft>
                <a:spcPts val="0"/>
              </a:spcAft>
              <a:buClr>
                <a:schemeClr val="dk1"/>
              </a:buClr>
              <a:buSzPts val="1600"/>
              <a:buFont typeface="Noto Sans Symbols"/>
              <a:buChar char="▪"/>
              <a:defRPr sz="1600" b="0" i="0" u="none" strike="noStrike" cap="none">
                <a:solidFill>
                  <a:schemeClr val="dk1"/>
                </a:solidFill>
                <a:latin typeface="Calibri"/>
                <a:ea typeface="Calibri"/>
                <a:cs typeface="Calibri"/>
                <a:sym typeface="Calibri"/>
              </a:defRPr>
            </a:lvl8pPr>
            <a:lvl9pPr marL="4114800" marR="0" lvl="8" indent="-330200" algn="l" rtl="0">
              <a:lnSpc>
                <a:spcPct val="90000"/>
              </a:lnSpc>
              <a:spcBef>
                <a:spcPts val="400"/>
              </a:spcBef>
              <a:spcAft>
                <a:spcPts val="400"/>
              </a:spcAft>
              <a:buClr>
                <a:schemeClr val="dk1"/>
              </a:buClr>
              <a:buSzPts val="1600"/>
              <a:buFont typeface="Noto Sans Symbols"/>
              <a:buChar char="▪"/>
              <a:defRPr sz="1600" b="0" i="0" u="none" strike="noStrike" cap="none">
                <a:solidFill>
                  <a:schemeClr val="dk1"/>
                </a:solidFill>
                <a:latin typeface="Calibri"/>
                <a:ea typeface="Calibri"/>
                <a:cs typeface="Calibri"/>
                <a:sym typeface="Calibri"/>
              </a:defRPr>
            </a:lvl9pPr>
          </a:lstStyle>
          <a:p>
            <a:endParaRPr/>
          </a:p>
        </p:txBody>
      </p:sp>
      <p:sp>
        <p:nvSpPr>
          <p:cNvPr id="13" name="Google Shape;13;p1"/>
          <p:cNvSpPr txBox="1">
            <a:spLocks noGrp="1"/>
          </p:cNvSpPr>
          <p:nvPr>
            <p:ph type="dt" idx="10"/>
          </p:nvPr>
        </p:nvSpPr>
        <p:spPr>
          <a:xfrm>
            <a:off x="514350" y="6422855"/>
            <a:ext cx="3688811" cy="365125"/>
          </a:xfrm>
          <a:prstGeom prst="rect">
            <a:avLst/>
          </a:prstGeom>
          <a:noFill/>
          <a:ln>
            <a:noFill/>
          </a:ln>
        </p:spPr>
        <p:txBody>
          <a:bodyPr spcFirstLastPara="1" wrap="square" lIns="91425" tIns="45700" rIns="45700" bIns="45700" anchor="ctr" anchorCtr="0">
            <a:noAutofit/>
          </a:bodyPr>
          <a:lstStyle>
            <a:lvl1pPr marR="0" lvl="0" algn="l" rtl="0">
              <a:spcBef>
                <a:spcPts val="0"/>
              </a:spcBef>
              <a:spcAft>
                <a:spcPts val="0"/>
              </a:spcAft>
              <a:buSzPts val="1400"/>
              <a:buNone/>
              <a:defRPr sz="800" b="0" i="0" u="none" strike="noStrike" cap="none">
                <a:solidFill>
                  <a:srgbClr val="A5A5A5"/>
                </a:solidFill>
                <a:latin typeface="Calibri" panose="020F0502020204030204" pitchFamily="34" charset="0"/>
                <a:ea typeface="Calibri" panose="020F0502020204030204" pitchFamily="34" charset="0"/>
                <a:cs typeface="Calibri" panose="020F0502020204030204" pitchFamily="34" charset="0"/>
                <a:sym typeface="Quattrocento Sans"/>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endParaRPr kumimoji="0" lang="x-none" sz="800" b="0" i="0" u="none" strike="noStrike" kern="0" cap="none" spc="0" normalizeH="0" baseline="0" noProof="0">
              <a:ln>
                <a:noFill/>
              </a:ln>
              <a:solidFill>
                <a:srgbClr val="A5A5A5"/>
              </a:solidFill>
              <a:effectLst/>
              <a:uLnTx/>
              <a:uFillTx/>
              <a:latin typeface="Calibri" panose="020F0502020204030204" pitchFamily="34" charset="0"/>
              <a:cs typeface="Calibri" panose="020F0502020204030204" pitchFamily="34" charset="0"/>
              <a:sym typeface="Quattrocento Sans"/>
            </a:endParaRPr>
          </a:p>
        </p:txBody>
      </p:sp>
      <p:sp>
        <p:nvSpPr>
          <p:cNvPr id="14" name="Google Shape;14;p1"/>
          <p:cNvSpPr txBox="1">
            <a:spLocks noGrp="1"/>
          </p:cNvSpPr>
          <p:nvPr>
            <p:ph type="ftr" idx="11"/>
          </p:nvPr>
        </p:nvSpPr>
        <p:spPr>
          <a:xfrm>
            <a:off x="7721600" y="6422855"/>
            <a:ext cx="3373120" cy="365125"/>
          </a:xfrm>
          <a:prstGeom prst="rect">
            <a:avLst/>
          </a:prstGeom>
          <a:noFill/>
          <a:ln>
            <a:noFill/>
          </a:ln>
        </p:spPr>
        <p:txBody>
          <a:bodyPr spcFirstLastPara="1" wrap="square" lIns="91425" tIns="45700" rIns="91425" bIns="45700" anchor="ctr" anchorCtr="0">
            <a:noAutofit/>
          </a:bodyPr>
          <a:lstStyle>
            <a:lvl1pPr marR="0" lvl="0" algn="r" rtl="0">
              <a:spcBef>
                <a:spcPts val="0"/>
              </a:spcBef>
              <a:spcAft>
                <a:spcPts val="0"/>
              </a:spcAft>
              <a:buSzPts val="1400"/>
              <a:buNone/>
              <a:defRPr sz="800" b="0" i="0" u="none" strike="noStrike" cap="none">
                <a:solidFill>
                  <a:srgbClr val="A5A5A5"/>
                </a:solidFill>
                <a:latin typeface="Calibri" panose="020F0502020204030204" pitchFamily="34" charset="0"/>
                <a:ea typeface="Calibri" panose="020F0502020204030204" pitchFamily="34" charset="0"/>
                <a:cs typeface="Calibri" panose="020F0502020204030204" pitchFamily="34" charset="0"/>
                <a:sym typeface="Quattrocento Sans"/>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pPr marL="0" marR="0" lvl="0" indent="0" algn="r" defTabSz="914400" rtl="0" eaLnBrk="1" fontAlgn="auto" latinLnBrk="0" hangingPunct="1">
              <a:lnSpc>
                <a:spcPct val="100000"/>
              </a:lnSpc>
              <a:spcBef>
                <a:spcPts val="0"/>
              </a:spcBef>
              <a:spcAft>
                <a:spcPts val="0"/>
              </a:spcAft>
              <a:buClr>
                <a:srgbClr val="000000"/>
              </a:buClr>
              <a:buSzPts val="1400"/>
              <a:buFont typeface="Arial"/>
              <a:buNone/>
              <a:tabLst/>
              <a:defRPr/>
            </a:pPr>
            <a:endParaRPr kumimoji="0" lang="x-none" sz="800" b="0" i="0" u="none" strike="noStrike" kern="0" cap="none" spc="0" normalizeH="0" baseline="0" noProof="0">
              <a:ln>
                <a:noFill/>
              </a:ln>
              <a:solidFill>
                <a:srgbClr val="A5A5A5"/>
              </a:solidFill>
              <a:effectLst/>
              <a:uLnTx/>
              <a:uFillTx/>
              <a:latin typeface="Calibri" panose="020F0502020204030204" pitchFamily="34" charset="0"/>
              <a:cs typeface="Calibri" panose="020F0502020204030204" pitchFamily="34" charset="0"/>
              <a:sym typeface="Quattrocento Sans"/>
            </a:endParaRPr>
          </a:p>
        </p:txBody>
      </p:sp>
      <p:sp>
        <p:nvSpPr>
          <p:cNvPr id="15" name="Google Shape;15;p1"/>
          <p:cNvSpPr txBox="1">
            <a:spLocks noGrp="1"/>
          </p:cNvSpPr>
          <p:nvPr>
            <p:ph type="sldNum" idx="12"/>
          </p:nvPr>
        </p:nvSpPr>
        <p:spPr>
          <a:xfrm>
            <a:off x="11176001" y="6422855"/>
            <a:ext cx="507998" cy="365125"/>
          </a:xfrm>
          <a:prstGeom prst="rect">
            <a:avLst/>
          </a:prstGeom>
          <a:noFill/>
          <a:ln>
            <a:noFill/>
          </a:ln>
        </p:spPr>
        <p:txBody>
          <a:bodyPr spcFirstLastPara="1" wrap="square" lIns="45700" tIns="45700" rIns="91425" bIns="45700" anchor="ctr" anchorCtr="0">
            <a:noAutofit/>
          </a:bodyPr>
          <a:lstStyle>
            <a:lvl1pPr marL="0" marR="0" lvl="0" indent="0" algn="r" rtl="0">
              <a:spcBef>
                <a:spcPts val="0"/>
              </a:spcBef>
              <a:buNone/>
              <a:defRPr sz="800" b="0" i="0" u="none" strike="noStrike" cap="none">
                <a:solidFill>
                  <a:srgbClr val="A5A5A5"/>
                </a:solidFill>
                <a:latin typeface="Calibri" panose="020F0502020204030204" pitchFamily="34" charset="0"/>
                <a:ea typeface="Calibri" panose="020F0502020204030204" pitchFamily="34" charset="0"/>
                <a:cs typeface="Calibri" panose="020F0502020204030204" pitchFamily="34" charset="0"/>
                <a:sym typeface="Quattrocento Sans"/>
              </a:defRPr>
            </a:lvl1pPr>
            <a:lvl2pPr marL="0" marR="0" lvl="1" indent="0" algn="r" rtl="0">
              <a:spcBef>
                <a:spcPts val="0"/>
              </a:spcBef>
              <a:buNone/>
              <a:defRPr sz="800" b="0" i="0" u="none" strike="noStrike" cap="none">
                <a:solidFill>
                  <a:srgbClr val="A5A5A5"/>
                </a:solidFill>
                <a:latin typeface="Quattrocento Sans"/>
                <a:ea typeface="Quattrocento Sans"/>
                <a:cs typeface="Quattrocento Sans"/>
                <a:sym typeface="Quattrocento Sans"/>
              </a:defRPr>
            </a:lvl2pPr>
            <a:lvl3pPr marL="0" marR="0" lvl="2" indent="0" algn="r" rtl="0">
              <a:spcBef>
                <a:spcPts val="0"/>
              </a:spcBef>
              <a:buNone/>
              <a:defRPr sz="800" b="0" i="0" u="none" strike="noStrike" cap="none">
                <a:solidFill>
                  <a:srgbClr val="A5A5A5"/>
                </a:solidFill>
                <a:latin typeface="Quattrocento Sans"/>
                <a:ea typeface="Quattrocento Sans"/>
                <a:cs typeface="Quattrocento Sans"/>
                <a:sym typeface="Quattrocento Sans"/>
              </a:defRPr>
            </a:lvl3pPr>
            <a:lvl4pPr marL="0" marR="0" lvl="3" indent="0" algn="r" rtl="0">
              <a:spcBef>
                <a:spcPts val="0"/>
              </a:spcBef>
              <a:buNone/>
              <a:defRPr sz="800" b="0" i="0" u="none" strike="noStrike" cap="none">
                <a:solidFill>
                  <a:srgbClr val="A5A5A5"/>
                </a:solidFill>
                <a:latin typeface="Quattrocento Sans"/>
                <a:ea typeface="Quattrocento Sans"/>
                <a:cs typeface="Quattrocento Sans"/>
                <a:sym typeface="Quattrocento Sans"/>
              </a:defRPr>
            </a:lvl4pPr>
            <a:lvl5pPr marL="0" marR="0" lvl="4" indent="0" algn="r" rtl="0">
              <a:spcBef>
                <a:spcPts val="0"/>
              </a:spcBef>
              <a:buNone/>
              <a:defRPr sz="800" b="0" i="0" u="none" strike="noStrike" cap="none">
                <a:solidFill>
                  <a:srgbClr val="A5A5A5"/>
                </a:solidFill>
                <a:latin typeface="Quattrocento Sans"/>
                <a:ea typeface="Quattrocento Sans"/>
                <a:cs typeface="Quattrocento Sans"/>
                <a:sym typeface="Quattrocento Sans"/>
              </a:defRPr>
            </a:lvl5pPr>
            <a:lvl6pPr marL="0" marR="0" lvl="5" indent="0" algn="r" rtl="0">
              <a:spcBef>
                <a:spcPts val="0"/>
              </a:spcBef>
              <a:buNone/>
              <a:defRPr sz="800" b="0" i="0" u="none" strike="noStrike" cap="none">
                <a:solidFill>
                  <a:srgbClr val="A5A5A5"/>
                </a:solidFill>
                <a:latin typeface="Quattrocento Sans"/>
                <a:ea typeface="Quattrocento Sans"/>
                <a:cs typeface="Quattrocento Sans"/>
                <a:sym typeface="Quattrocento Sans"/>
              </a:defRPr>
            </a:lvl6pPr>
            <a:lvl7pPr marL="0" marR="0" lvl="6" indent="0" algn="r" rtl="0">
              <a:spcBef>
                <a:spcPts val="0"/>
              </a:spcBef>
              <a:buNone/>
              <a:defRPr sz="800" b="0" i="0" u="none" strike="noStrike" cap="none">
                <a:solidFill>
                  <a:srgbClr val="A5A5A5"/>
                </a:solidFill>
                <a:latin typeface="Quattrocento Sans"/>
                <a:ea typeface="Quattrocento Sans"/>
                <a:cs typeface="Quattrocento Sans"/>
                <a:sym typeface="Quattrocento Sans"/>
              </a:defRPr>
            </a:lvl7pPr>
            <a:lvl8pPr marL="0" marR="0" lvl="7" indent="0" algn="r" rtl="0">
              <a:spcBef>
                <a:spcPts val="0"/>
              </a:spcBef>
              <a:buNone/>
              <a:defRPr sz="800" b="0" i="0" u="none" strike="noStrike" cap="none">
                <a:solidFill>
                  <a:srgbClr val="A5A5A5"/>
                </a:solidFill>
                <a:latin typeface="Quattrocento Sans"/>
                <a:ea typeface="Quattrocento Sans"/>
                <a:cs typeface="Quattrocento Sans"/>
                <a:sym typeface="Quattrocento Sans"/>
              </a:defRPr>
            </a:lvl8pPr>
            <a:lvl9pPr marL="0" marR="0" lvl="8" indent="0" algn="r" rtl="0">
              <a:spcBef>
                <a:spcPts val="0"/>
              </a:spcBef>
              <a:buNone/>
              <a:defRPr sz="800" b="0" i="0" u="none" strike="noStrike" cap="none">
                <a:solidFill>
                  <a:srgbClr val="A5A5A5"/>
                </a:solidFill>
                <a:latin typeface="Quattrocento Sans"/>
                <a:ea typeface="Quattrocento Sans"/>
                <a:cs typeface="Quattrocento Sans"/>
                <a:sym typeface="Quattrocento Sans"/>
              </a:defRPr>
            </a:lvl9pPr>
          </a:lstStyle>
          <a:p>
            <a:pPr marL="0" marR="0" lvl="0" indent="0" algn="r" defTabSz="914400" rtl="0" eaLnBrk="1" fontAlgn="auto" latinLnBrk="0" hangingPunct="1">
              <a:lnSpc>
                <a:spcPct val="100000"/>
              </a:lnSpc>
              <a:spcBef>
                <a:spcPts val="0"/>
              </a:spcBef>
              <a:spcAft>
                <a:spcPts val="0"/>
              </a:spcAft>
              <a:buClr>
                <a:srgbClr val="000000"/>
              </a:buClr>
              <a:buSzTx/>
              <a:buFont typeface="Arial"/>
              <a:buNone/>
              <a:tabLst/>
              <a:defRPr/>
            </a:pPr>
            <a:fld id="{00000000-1234-1234-1234-123412341234}" type="slidenum">
              <a:rPr kumimoji="0" lang="en-US" sz="800" b="0" i="0" u="none" strike="noStrike" kern="0" cap="none" spc="0" normalizeH="0" baseline="0" noProof="0" smtClean="0">
                <a:ln>
                  <a:noFill/>
                </a:ln>
                <a:solidFill>
                  <a:srgbClr val="A5A5A5"/>
                </a:solidFill>
                <a:effectLst/>
                <a:uLnTx/>
                <a:uFillTx/>
                <a:latin typeface="Calibri" panose="020F0502020204030204" pitchFamily="34" charset="0"/>
                <a:cs typeface="Calibri" panose="020F0502020204030204" pitchFamily="34" charset="0"/>
                <a:sym typeface="Quattrocento Sans"/>
              </a:rPr>
              <a:pPr marL="0" marR="0" lvl="0" indent="0" algn="r" defTabSz="914400" rtl="0" eaLnBrk="1" fontAlgn="auto" latinLnBrk="0" hangingPunct="1">
                <a:lnSpc>
                  <a:spcPct val="100000"/>
                </a:lnSpc>
                <a:spcBef>
                  <a:spcPts val="0"/>
                </a:spcBef>
                <a:spcAft>
                  <a:spcPts val="0"/>
                </a:spcAft>
                <a:buClr>
                  <a:srgbClr val="000000"/>
                </a:buClr>
                <a:buSzTx/>
                <a:buFont typeface="Arial"/>
                <a:buNone/>
                <a:tabLst/>
                <a:defRPr/>
              </a:pPr>
              <a:t>‹#›</a:t>
            </a:fld>
            <a:endParaRPr kumimoji="0" lang="en-US" sz="800" b="0" i="0" u="none" strike="noStrike" kern="0" cap="none" spc="0" normalizeH="0" baseline="0" noProof="0" dirty="0">
              <a:ln>
                <a:noFill/>
              </a:ln>
              <a:solidFill>
                <a:srgbClr val="A5A5A5"/>
              </a:solidFill>
              <a:effectLst/>
              <a:uLnTx/>
              <a:uFillTx/>
              <a:latin typeface="Calibri" panose="020F0502020204030204" pitchFamily="34" charset="0"/>
              <a:cs typeface="Calibri" panose="020F0502020204030204" pitchFamily="34" charset="0"/>
              <a:sym typeface="Quattrocento Sans"/>
            </a:endParaRPr>
          </a:p>
        </p:txBody>
      </p:sp>
      <p:pic>
        <p:nvPicPr>
          <p:cNvPr id="16" name="Google Shape;16;p1"/>
          <p:cNvPicPr preferRelativeResize="0"/>
          <p:nvPr/>
        </p:nvPicPr>
        <p:blipFill rotWithShape="1">
          <a:blip r:embed="rId13">
            <a:alphaModFix/>
          </a:blip>
          <a:srcRect/>
          <a:stretch/>
        </p:blipFill>
        <p:spPr>
          <a:xfrm>
            <a:off x="10871200" y="340356"/>
            <a:ext cx="835024" cy="439485"/>
          </a:xfrm>
          <a:prstGeom prst="rect">
            <a:avLst/>
          </a:prstGeom>
          <a:noFill/>
          <a:ln>
            <a:noFill/>
          </a:ln>
        </p:spPr>
      </p:pic>
    </p:spTree>
    <p:extLst>
      <p:ext uri="{BB962C8B-B14F-4D97-AF65-F5344CB8AC3E}">
        <p14:creationId xmlns:p14="http://schemas.microsoft.com/office/powerpoint/2010/main" val="3153050702"/>
      </p:ext>
    </p:extLst>
  </p:cSld>
  <p:clrMap bg1="lt1" tx1="dk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Calibri" panose="020F0502020204030204" pitchFamily="34" charset="0"/>
          <a:ea typeface="Calibri" panose="020F0502020204030204" pitchFamily="34" charset="0"/>
          <a:cs typeface="Calibri" panose="020F0502020204030204" pitchFamily="34" charset="0"/>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Calibri" panose="020F0502020204030204" pitchFamily="34" charset="0"/>
          <a:ea typeface="Calibri" panose="020F0502020204030204" pitchFamily="34" charset="0"/>
          <a:cs typeface="Calibri" panose="020F0502020204030204" pitchFamily="34" charset="0"/>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6.png"/></Relationships>
</file>

<file path=ppt/slides/_rels/slide10.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10.xml"/><Relationship Id="rId1" Type="http://schemas.openxmlformats.org/officeDocument/2006/relationships/slideLayout" Target="../slideLayouts/slideLayout11.xml"/><Relationship Id="rId4" Type="http://schemas.openxmlformats.org/officeDocument/2006/relationships/image" Target="../media/image8.jpeg"/></Relationships>
</file>

<file path=ppt/slides/_rels/slide1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1.xml"/><Relationship Id="rId1" Type="http://schemas.openxmlformats.org/officeDocument/2006/relationships/slideLayout" Target="../slideLayouts/slideLayout11.xml"/></Relationships>
</file>

<file path=ppt/slides/_rels/slide1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2.xml"/><Relationship Id="rId1" Type="http://schemas.openxmlformats.org/officeDocument/2006/relationships/slideLayout" Target="../slideLayouts/slideLayout11.xml"/></Relationships>
</file>

<file path=ppt/slides/_rels/slide1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3.xml"/><Relationship Id="rId1" Type="http://schemas.openxmlformats.org/officeDocument/2006/relationships/slideLayout" Target="../slideLayouts/slideLayout11.xml"/></Relationships>
</file>

<file path=ppt/slides/_rels/slide14.xml.rels><?xml version="1.0" encoding="UTF-8" standalone="yes"?>
<Relationships xmlns="http://schemas.openxmlformats.org/package/2006/relationships"><Relationship Id="rId8" Type="http://schemas.openxmlformats.org/officeDocument/2006/relationships/image" Target="../media/image13.png"/><Relationship Id="rId3" Type="http://schemas.openxmlformats.org/officeDocument/2006/relationships/hyperlink" Target="https://www.facebook.com/LotusQualityAssurance/" TargetMode="External"/><Relationship Id="rId7" Type="http://schemas.openxmlformats.org/officeDocument/2006/relationships/hyperlink" Target="https://twitter.com/LQA_HQ" TargetMode="External"/><Relationship Id="rId2" Type="http://schemas.openxmlformats.org/officeDocument/2006/relationships/notesSlide" Target="../notesSlides/notesSlide14.xml"/><Relationship Id="rId1" Type="http://schemas.openxmlformats.org/officeDocument/2006/relationships/slideLayout" Target="../slideLayouts/slideLayout12.xml"/><Relationship Id="rId6" Type="http://schemas.openxmlformats.org/officeDocument/2006/relationships/image" Target="../media/image12.png"/><Relationship Id="rId5" Type="http://schemas.openxmlformats.org/officeDocument/2006/relationships/hyperlink" Target="https://www.linkedin.com/company/lqa" TargetMode="External"/><Relationship Id="rId4" Type="http://schemas.openxmlformats.org/officeDocument/2006/relationships/image" Target="../media/image11.png"/><Relationship Id="rId9" Type="http://schemas.openxmlformats.org/officeDocument/2006/relationships/image" Target="../media/image14.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1.xml"/></Relationships>
</file>

<file path=ppt/slides/_rels/slide3.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3.xml"/><Relationship Id="rId1" Type="http://schemas.openxmlformats.org/officeDocument/2006/relationships/slideLayout" Target="../slideLayouts/slideLayout11.xml"/><Relationship Id="rId4" Type="http://schemas.openxmlformats.org/officeDocument/2006/relationships/image" Target="../media/image8.jpeg"/></Relationships>
</file>

<file path=ppt/slides/_rels/slide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4.xml"/><Relationship Id="rId1" Type="http://schemas.openxmlformats.org/officeDocument/2006/relationships/slideLayout" Target="../slideLayouts/slideLayout11.xml"/></Relationships>
</file>

<file path=ppt/slides/_rels/slide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5.xml"/><Relationship Id="rId1" Type="http://schemas.openxmlformats.org/officeDocument/2006/relationships/slideLayout" Target="../slideLayouts/slideLayout11.xml"/></Relationships>
</file>

<file path=ppt/slides/_rels/slide6.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6.xml"/><Relationship Id="rId1" Type="http://schemas.openxmlformats.org/officeDocument/2006/relationships/slideLayout" Target="../slideLayouts/slideLayout11.xml"/><Relationship Id="rId4" Type="http://schemas.openxmlformats.org/officeDocument/2006/relationships/image" Target="../media/image8.jpeg"/></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7.xml"/><Relationship Id="rId1" Type="http://schemas.openxmlformats.org/officeDocument/2006/relationships/slideLayout" Target="../slideLayouts/slideLayout11.xml"/><Relationship Id="rId4" Type="http://schemas.openxmlformats.org/officeDocument/2006/relationships/image" Target="../media/image10.png"/></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8.xml"/><Relationship Id="rId1" Type="http://schemas.openxmlformats.org/officeDocument/2006/relationships/slideLayout" Target="../slideLayouts/slideLayout11.xml"/></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9.xml"/><Relationship Id="rId1" Type="http://schemas.openxmlformats.org/officeDocument/2006/relationships/slideLayout" Target="../slideLayouts/slideLayout1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83"/>
        <p:cNvGrpSpPr/>
        <p:nvPr/>
      </p:nvGrpSpPr>
      <p:grpSpPr>
        <a:xfrm>
          <a:off x="0" y="0"/>
          <a:ext cx="0" cy="0"/>
          <a:chOff x="0" y="0"/>
          <a:chExt cx="0" cy="0"/>
        </a:xfrm>
      </p:grpSpPr>
      <p:pic>
        <p:nvPicPr>
          <p:cNvPr id="84" name="Google Shape;84;p13"/>
          <p:cNvPicPr preferRelativeResize="0"/>
          <p:nvPr/>
        </p:nvPicPr>
        <p:blipFill rotWithShape="1">
          <a:blip r:embed="rId3">
            <a:alphaModFix/>
          </a:blip>
          <a:srcRect/>
          <a:stretch/>
        </p:blipFill>
        <p:spPr>
          <a:xfrm>
            <a:off x="1" y="0"/>
            <a:ext cx="12192000" cy="6868298"/>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
        <p:nvSpPr>
          <p:cNvPr id="86" name="Google Shape;86;p13"/>
          <p:cNvSpPr/>
          <p:nvPr/>
        </p:nvSpPr>
        <p:spPr>
          <a:xfrm>
            <a:off x="277091" y="266066"/>
            <a:ext cx="8686800" cy="769441"/>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4400" b="0" i="0" strike="noStrike" cap="none" dirty="0" err="1">
                <a:solidFill>
                  <a:schemeClr val="lt1"/>
                </a:solidFill>
                <a:latin typeface="Calibri"/>
                <a:ea typeface="Calibri"/>
                <a:cs typeface="Calibri"/>
                <a:sym typeface="Calibri"/>
              </a:rPr>
              <a:t>Học</a:t>
            </a:r>
            <a:r>
              <a:rPr lang="en-US" sz="4400" b="0" i="0" strike="noStrike" cap="none" dirty="0">
                <a:solidFill>
                  <a:schemeClr val="lt1"/>
                </a:solidFill>
                <a:latin typeface="Calibri"/>
                <a:ea typeface="Calibri"/>
                <a:cs typeface="Calibri"/>
                <a:sym typeface="Calibri"/>
              </a:rPr>
              <a:t> </a:t>
            </a:r>
            <a:r>
              <a:rPr lang="en-US" sz="4400" b="0" i="0" strike="noStrike" cap="none" dirty="0" err="1">
                <a:solidFill>
                  <a:schemeClr val="lt1"/>
                </a:solidFill>
                <a:latin typeface="Calibri"/>
                <a:ea typeface="Calibri"/>
                <a:cs typeface="Calibri"/>
                <a:sym typeface="Calibri"/>
              </a:rPr>
              <a:t>lập</a:t>
            </a:r>
            <a:r>
              <a:rPr lang="en-US" sz="4400" b="0" i="0" strike="noStrike" cap="none" dirty="0">
                <a:solidFill>
                  <a:schemeClr val="lt1"/>
                </a:solidFill>
                <a:latin typeface="Calibri"/>
                <a:ea typeface="Calibri"/>
                <a:cs typeface="Calibri"/>
                <a:sym typeface="Calibri"/>
              </a:rPr>
              <a:t> </a:t>
            </a:r>
            <a:r>
              <a:rPr lang="en-US" sz="4400" b="0" i="0" strike="noStrike" cap="none" dirty="0" err="1">
                <a:solidFill>
                  <a:schemeClr val="lt1"/>
                </a:solidFill>
                <a:latin typeface="Calibri"/>
                <a:ea typeface="Calibri"/>
                <a:cs typeface="Calibri"/>
                <a:sym typeface="Calibri"/>
              </a:rPr>
              <a:t>trình</a:t>
            </a:r>
            <a:r>
              <a:rPr lang="en-US" sz="4400" b="0" i="0" strike="noStrike" cap="none" dirty="0">
                <a:solidFill>
                  <a:schemeClr val="lt1"/>
                </a:solidFill>
                <a:latin typeface="Calibri"/>
                <a:ea typeface="Calibri"/>
                <a:cs typeface="Calibri"/>
                <a:sym typeface="Calibri"/>
              </a:rPr>
              <a:t> </a:t>
            </a:r>
            <a:r>
              <a:rPr lang="en-US" sz="4400" dirty="0">
                <a:solidFill>
                  <a:schemeClr val="lt1"/>
                </a:solidFill>
                <a:latin typeface="Calibri"/>
                <a:ea typeface="Calibri"/>
                <a:cs typeface="Calibri"/>
                <a:sym typeface="Calibri"/>
              </a:rPr>
              <a:t>Java</a:t>
            </a:r>
            <a:r>
              <a:rPr lang="en-US" sz="4400" b="0" i="0" strike="noStrike" cap="none" dirty="0">
                <a:solidFill>
                  <a:schemeClr val="lt1"/>
                </a:solidFill>
                <a:latin typeface="Calibri"/>
                <a:ea typeface="Calibri"/>
                <a:cs typeface="Calibri"/>
                <a:sym typeface="Calibri"/>
              </a:rPr>
              <a:t> </a:t>
            </a:r>
            <a:r>
              <a:rPr lang="en-US" sz="4400" b="0" i="0" strike="noStrike" cap="none" dirty="0" err="1">
                <a:solidFill>
                  <a:schemeClr val="lt1"/>
                </a:solidFill>
                <a:latin typeface="Calibri"/>
                <a:ea typeface="Calibri"/>
                <a:cs typeface="Calibri"/>
                <a:sym typeface="Calibri"/>
              </a:rPr>
              <a:t>cơ</a:t>
            </a:r>
            <a:r>
              <a:rPr lang="en-US" sz="4400" b="0" i="0" strike="noStrike" cap="none" dirty="0">
                <a:solidFill>
                  <a:schemeClr val="lt1"/>
                </a:solidFill>
                <a:latin typeface="Calibri"/>
                <a:ea typeface="Calibri"/>
                <a:cs typeface="Calibri"/>
                <a:sym typeface="Calibri"/>
              </a:rPr>
              <a:t> </a:t>
            </a:r>
            <a:r>
              <a:rPr lang="en-US" sz="4400" b="0" i="0" strike="noStrike" cap="none" dirty="0" err="1">
                <a:solidFill>
                  <a:schemeClr val="lt1"/>
                </a:solidFill>
                <a:latin typeface="Calibri"/>
                <a:ea typeface="Calibri"/>
                <a:cs typeface="Calibri"/>
                <a:sym typeface="Calibri"/>
              </a:rPr>
              <a:t>bản</a:t>
            </a:r>
            <a:endParaRPr dirty="0"/>
          </a:p>
        </p:txBody>
      </p:sp>
      <p:sp>
        <p:nvSpPr>
          <p:cNvPr id="87" name="Google Shape;87;p13"/>
          <p:cNvSpPr txBox="1"/>
          <p:nvPr/>
        </p:nvSpPr>
        <p:spPr>
          <a:xfrm>
            <a:off x="5401847" y="6372225"/>
            <a:ext cx="1484728" cy="475436"/>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Clr>
                <a:schemeClr val="lt1"/>
              </a:buClr>
              <a:buSzPts val="2000"/>
              <a:buFont typeface="Arial"/>
              <a:buNone/>
            </a:pPr>
            <a:r>
              <a:rPr lang="en-US" sz="2000" b="0" u="none" dirty="0">
                <a:solidFill>
                  <a:schemeClr val="lt1"/>
                </a:solidFill>
                <a:latin typeface="Calibri"/>
                <a:ea typeface="Calibri"/>
                <a:cs typeface="Calibri"/>
                <a:sym typeface="Calibri"/>
              </a:rPr>
              <a:t>Hanoi 202</a:t>
            </a:r>
            <a:r>
              <a:rPr lang="en-US" sz="2000" dirty="0">
                <a:solidFill>
                  <a:schemeClr val="lt1"/>
                </a:solidFill>
                <a:latin typeface="Calibri"/>
                <a:ea typeface="Calibri"/>
                <a:cs typeface="Calibri"/>
                <a:sym typeface="Calibri"/>
              </a:rPr>
              <a:t>2</a:t>
            </a:r>
            <a:endParaRPr dirty="0"/>
          </a:p>
        </p:txBody>
      </p:sp>
      <p:grpSp>
        <p:nvGrpSpPr>
          <p:cNvPr id="6" name="Group 5"/>
          <p:cNvGrpSpPr/>
          <p:nvPr/>
        </p:nvGrpSpPr>
        <p:grpSpPr>
          <a:xfrm>
            <a:off x="10473056" y="266066"/>
            <a:ext cx="1718945" cy="1715134"/>
            <a:chOff x="0" y="0"/>
            <a:chExt cx="1719154" cy="1715581"/>
          </a:xfrm>
          <a:effectLst>
            <a:outerShdw blurRad="63500" sx="102000" sy="102000" algn="ctr" rotWithShape="0">
              <a:prstClr val="black">
                <a:alpha val="40000"/>
              </a:prstClr>
            </a:outerShdw>
          </a:effectLst>
        </p:grpSpPr>
        <p:sp>
          <p:nvSpPr>
            <p:cNvPr id="8" name="Freeform 7"/>
            <p:cNvSpPr>
              <a:spLocks noEditPoints="1"/>
            </p:cNvSpPr>
            <p:nvPr/>
          </p:nvSpPr>
          <p:spPr bwMode="auto">
            <a:xfrm>
              <a:off x="0" y="0"/>
              <a:ext cx="1638300" cy="1214120"/>
            </a:xfrm>
            <a:custGeom>
              <a:avLst/>
              <a:gdLst>
                <a:gd name="T0" fmla="*/ 258 w 516"/>
                <a:gd name="T1" fmla="*/ 6 h 382"/>
                <a:gd name="T2" fmla="*/ 258 w 516"/>
                <a:gd name="T3" fmla="*/ 345 h 382"/>
                <a:gd name="T4" fmla="*/ 144 w 516"/>
                <a:gd name="T5" fmla="*/ 117 h 382"/>
                <a:gd name="T6" fmla="*/ 258 w 516"/>
                <a:gd name="T7" fmla="*/ 311 h 382"/>
                <a:gd name="T8" fmla="*/ 60 w 516"/>
                <a:gd name="T9" fmla="*/ 62 h 382"/>
                <a:gd name="T10" fmla="*/ 81 w 516"/>
                <a:gd name="T11" fmla="*/ 87 h 382"/>
                <a:gd name="T12" fmla="*/ 86 w 516"/>
                <a:gd name="T13" fmla="*/ 96 h 382"/>
                <a:gd name="T14" fmla="*/ 41 w 516"/>
                <a:gd name="T15" fmla="*/ 178 h 382"/>
                <a:gd name="T16" fmla="*/ 41 w 516"/>
                <a:gd name="T17" fmla="*/ 178 h 382"/>
                <a:gd name="T18" fmla="*/ 50 w 516"/>
                <a:gd name="T19" fmla="*/ 223 h 382"/>
                <a:gd name="T20" fmla="*/ 60 w 516"/>
                <a:gd name="T21" fmla="*/ 227 h 382"/>
                <a:gd name="T22" fmla="*/ 93 w 516"/>
                <a:gd name="T23" fmla="*/ 303 h 382"/>
                <a:gd name="T24" fmla="*/ 126 w 516"/>
                <a:gd name="T25" fmla="*/ 335 h 382"/>
                <a:gd name="T26" fmla="*/ 126 w 516"/>
                <a:gd name="T27" fmla="*/ 335 h 382"/>
                <a:gd name="T28" fmla="*/ 154 w 516"/>
                <a:gd name="T29" fmla="*/ 354 h 382"/>
                <a:gd name="T30" fmla="*/ 141 w 516"/>
                <a:gd name="T31" fmla="*/ 382 h 382"/>
                <a:gd name="T32" fmla="*/ 167 w 516"/>
                <a:gd name="T33" fmla="*/ 360 h 382"/>
                <a:gd name="T34" fmla="*/ 40 w 516"/>
                <a:gd name="T35" fmla="*/ 22 h 382"/>
                <a:gd name="T36" fmla="*/ 39 w 516"/>
                <a:gd name="T37" fmla="*/ 92 h 382"/>
                <a:gd name="T38" fmla="*/ 39 w 516"/>
                <a:gd name="T39" fmla="*/ 179 h 382"/>
                <a:gd name="T40" fmla="*/ 39 w 516"/>
                <a:gd name="T41" fmla="*/ 179 h 382"/>
                <a:gd name="T42" fmla="*/ 18 w 516"/>
                <a:gd name="T43" fmla="*/ 219 h 382"/>
                <a:gd name="T44" fmla="*/ 13 w 516"/>
                <a:gd name="T45" fmla="*/ 230 h 382"/>
                <a:gd name="T46" fmla="*/ 62 w 516"/>
                <a:gd name="T47" fmla="*/ 277 h 382"/>
                <a:gd name="T48" fmla="*/ 124 w 516"/>
                <a:gd name="T49" fmla="*/ 337 h 382"/>
                <a:gd name="T50" fmla="*/ 124 w 516"/>
                <a:gd name="T51" fmla="*/ 337 h 382"/>
                <a:gd name="T52" fmla="*/ 427 w 516"/>
                <a:gd name="T53" fmla="*/ 38 h 382"/>
                <a:gd name="T54" fmla="*/ 442 w 516"/>
                <a:gd name="T55" fmla="*/ 55 h 382"/>
                <a:gd name="T56" fmla="*/ 430 w 516"/>
                <a:gd name="T57" fmla="*/ 96 h 382"/>
                <a:gd name="T58" fmla="*/ 439 w 516"/>
                <a:gd name="T59" fmla="*/ 134 h 382"/>
                <a:gd name="T60" fmla="*/ 439 w 516"/>
                <a:gd name="T61" fmla="*/ 134 h 382"/>
                <a:gd name="T62" fmla="*/ 466 w 516"/>
                <a:gd name="T63" fmla="*/ 223 h 382"/>
                <a:gd name="T64" fmla="*/ 456 w 516"/>
                <a:gd name="T65" fmla="*/ 227 h 382"/>
                <a:gd name="T66" fmla="*/ 438 w 516"/>
                <a:gd name="T67" fmla="*/ 267 h 382"/>
                <a:gd name="T68" fmla="*/ 398 w 516"/>
                <a:gd name="T69" fmla="*/ 278 h 382"/>
                <a:gd name="T70" fmla="*/ 398 w 516"/>
                <a:gd name="T71" fmla="*/ 278 h 382"/>
                <a:gd name="T72" fmla="*/ 467 w 516"/>
                <a:gd name="T73" fmla="*/ 87 h 382"/>
                <a:gd name="T74" fmla="*/ 503 w 516"/>
                <a:gd name="T75" fmla="*/ 117 h 382"/>
                <a:gd name="T76" fmla="*/ 477 w 516"/>
                <a:gd name="T77" fmla="*/ 179 h 382"/>
                <a:gd name="T78" fmla="*/ 498 w 516"/>
                <a:gd name="T79" fmla="*/ 219 h 382"/>
                <a:gd name="T80" fmla="*/ 498 w 516"/>
                <a:gd name="T81" fmla="*/ 219 h 382"/>
                <a:gd name="T82" fmla="*/ 504 w 516"/>
                <a:gd name="T83" fmla="*/ 230 h 382"/>
                <a:gd name="T84" fmla="*/ 454 w 516"/>
                <a:gd name="T85" fmla="*/ 312 h 382"/>
                <a:gd name="T86" fmla="*/ 392 w 516"/>
                <a:gd name="T87" fmla="*/ 337 h 382"/>
                <a:gd name="T88" fmla="*/ 390 w 516"/>
                <a:gd name="T89" fmla="*/ 349 h 382"/>
                <a:gd name="T90" fmla="*/ 370 w 516"/>
                <a:gd name="T91" fmla="*/ 306 h 382"/>
                <a:gd name="T92" fmla="*/ 313 w 516"/>
                <a:gd name="T93" fmla="*/ 380 h 382"/>
                <a:gd name="T94" fmla="*/ 390 w 516"/>
                <a:gd name="T95" fmla="*/ 349 h 3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516" h="382">
                  <a:moveTo>
                    <a:pt x="382" y="250"/>
                  </a:moveTo>
                  <a:cubicBezTo>
                    <a:pt x="408" y="184"/>
                    <a:pt x="405" y="84"/>
                    <a:pt x="405" y="84"/>
                  </a:cubicBezTo>
                  <a:cubicBezTo>
                    <a:pt x="405" y="84"/>
                    <a:pt x="398" y="86"/>
                    <a:pt x="387" y="86"/>
                  </a:cubicBezTo>
                  <a:cubicBezTo>
                    <a:pt x="357" y="86"/>
                    <a:pt x="294" y="76"/>
                    <a:pt x="258" y="6"/>
                  </a:cubicBezTo>
                  <a:cubicBezTo>
                    <a:pt x="222" y="76"/>
                    <a:pt x="159" y="86"/>
                    <a:pt x="129" y="86"/>
                  </a:cubicBezTo>
                  <a:cubicBezTo>
                    <a:pt x="118" y="86"/>
                    <a:pt x="111" y="84"/>
                    <a:pt x="111" y="84"/>
                  </a:cubicBezTo>
                  <a:cubicBezTo>
                    <a:pt x="111" y="84"/>
                    <a:pt x="108" y="184"/>
                    <a:pt x="134" y="250"/>
                  </a:cubicBezTo>
                  <a:cubicBezTo>
                    <a:pt x="160" y="315"/>
                    <a:pt x="258" y="345"/>
                    <a:pt x="258" y="345"/>
                  </a:cubicBezTo>
                  <a:cubicBezTo>
                    <a:pt x="258" y="345"/>
                    <a:pt x="356" y="315"/>
                    <a:pt x="382" y="250"/>
                  </a:cubicBezTo>
                  <a:close/>
                  <a:moveTo>
                    <a:pt x="258" y="311"/>
                  </a:moveTo>
                  <a:cubicBezTo>
                    <a:pt x="231" y="301"/>
                    <a:pt x="179" y="274"/>
                    <a:pt x="164" y="237"/>
                  </a:cubicBezTo>
                  <a:cubicBezTo>
                    <a:pt x="149" y="200"/>
                    <a:pt x="145" y="150"/>
                    <a:pt x="144" y="117"/>
                  </a:cubicBezTo>
                  <a:cubicBezTo>
                    <a:pt x="174" y="115"/>
                    <a:pt x="220" y="104"/>
                    <a:pt x="258" y="62"/>
                  </a:cubicBezTo>
                  <a:cubicBezTo>
                    <a:pt x="296" y="104"/>
                    <a:pt x="342" y="115"/>
                    <a:pt x="372" y="117"/>
                  </a:cubicBezTo>
                  <a:cubicBezTo>
                    <a:pt x="371" y="152"/>
                    <a:pt x="366" y="202"/>
                    <a:pt x="352" y="237"/>
                  </a:cubicBezTo>
                  <a:cubicBezTo>
                    <a:pt x="337" y="274"/>
                    <a:pt x="286" y="300"/>
                    <a:pt x="258" y="311"/>
                  </a:cubicBezTo>
                  <a:close/>
                  <a:moveTo>
                    <a:pt x="89" y="38"/>
                  </a:moveTo>
                  <a:cubicBezTo>
                    <a:pt x="100" y="22"/>
                    <a:pt x="102" y="0"/>
                    <a:pt x="102" y="0"/>
                  </a:cubicBezTo>
                  <a:cubicBezTo>
                    <a:pt x="102" y="0"/>
                    <a:pt x="79" y="4"/>
                    <a:pt x="66" y="22"/>
                  </a:cubicBezTo>
                  <a:cubicBezTo>
                    <a:pt x="54" y="41"/>
                    <a:pt x="60" y="63"/>
                    <a:pt x="60" y="62"/>
                  </a:cubicBezTo>
                  <a:cubicBezTo>
                    <a:pt x="60" y="62"/>
                    <a:pt x="79" y="54"/>
                    <a:pt x="89" y="38"/>
                  </a:cubicBezTo>
                  <a:close/>
                  <a:moveTo>
                    <a:pt x="74" y="55"/>
                  </a:moveTo>
                  <a:cubicBezTo>
                    <a:pt x="58" y="63"/>
                    <a:pt x="51" y="88"/>
                    <a:pt x="51" y="88"/>
                  </a:cubicBezTo>
                  <a:cubicBezTo>
                    <a:pt x="51" y="88"/>
                    <a:pt x="67" y="95"/>
                    <a:pt x="81" y="87"/>
                  </a:cubicBezTo>
                  <a:cubicBezTo>
                    <a:pt x="94" y="79"/>
                    <a:pt x="103" y="59"/>
                    <a:pt x="103" y="59"/>
                  </a:cubicBezTo>
                  <a:cubicBezTo>
                    <a:pt x="103" y="59"/>
                    <a:pt x="89" y="48"/>
                    <a:pt x="74" y="55"/>
                  </a:cubicBezTo>
                  <a:close/>
                  <a:moveTo>
                    <a:pt x="70" y="126"/>
                  </a:moveTo>
                  <a:cubicBezTo>
                    <a:pt x="82" y="116"/>
                    <a:pt x="86" y="96"/>
                    <a:pt x="86" y="96"/>
                  </a:cubicBezTo>
                  <a:cubicBezTo>
                    <a:pt x="86" y="96"/>
                    <a:pt x="70" y="87"/>
                    <a:pt x="57" y="97"/>
                  </a:cubicBezTo>
                  <a:cubicBezTo>
                    <a:pt x="43" y="108"/>
                    <a:pt x="41" y="133"/>
                    <a:pt x="42" y="133"/>
                  </a:cubicBezTo>
                  <a:cubicBezTo>
                    <a:pt x="42" y="133"/>
                    <a:pt x="59" y="137"/>
                    <a:pt x="70" y="126"/>
                  </a:cubicBezTo>
                  <a:close/>
                  <a:moveTo>
                    <a:pt x="41" y="178"/>
                  </a:moveTo>
                  <a:cubicBezTo>
                    <a:pt x="42" y="179"/>
                    <a:pt x="59" y="179"/>
                    <a:pt x="68" y="166"/>
                  </a:cubicBezTo>
                  <a:cubicBezTo>
                    <a:pt x="77" y="154"/>
                    <a:pt x="77" y="134"/>
                    <a:pt x="78" y="134"/>
                  </a:cubicBezTo>
                  <a:cubicBezTo>
                    <a:pt x="78" y="134"/>
                    <a:pt x="60" y="129"/>
                    <a:pt x="49" y="141"/>
                  </a:cubicBezTo>
                  <a:cubicBezTo>
                    <a:pt x="38" y="154"/>
                    <a:pt x="41" y="179"/>
                    <a:pt x="41" y="178"/>
                  </a:cubicBezTo>
                  <a:close/>
                  <a:moveTo>
                    <a:pt x="74" y="206"/>
                  </a:moveTo>
                  <a:cubicBezTo>
                    <a:pt x="80" y="192"/>
                    <a:pt x="77" y="172"/>
                    <a:pt x="77" y="172"/>
                  </a:cubicBezTo>
                  <a:cubicBezTo>
                    <a:pt x="77" y="172"/>
                    <a:pt x="59" y="171"/>
                    <a:pt x="50" y="185"/>
                  </a:cubicBezTo>
                  <a:cubicBezTo>
                    <a:pt x="42" y="199"/>
                    <a:pt x="50" y="223"/>
                    <a:pt x="50" y="223"/>
                  </a:cubicBezTo>
                  <a:cubicBezTo>
                    <a:pt x="50" y="223"/>
                    <a:pt x="67" y="220"/>
                    <a:pt x="74" y="206"/>
                  </a:cubicBezTo>
                  <a:close/>
                  <a:moveTo>
                    <a:pt x="87" y="243"/>
                  </a:moveTo>
                  <a:cubicBezTo>
                    <a:pt x="91" y="228"/>
                    <a:pt x="83" y="210"/>
                    <a:pt x="83" y="210"/>
                  </a:cubicBezTo>
                  <a:cubicBezTo>
                    <a:pt x="84" y="210"/>
                    <a:pt x="66" y="212"/>
                    <a:pt x="60" y="227"/>
                  </a:cubicBezTo>
                  <a:cubicBezTo>
                    <a:pt x="55" y="243"/>
                    <a:pt x="67" y="265"/>
                    <a:pt x="67" y="265"/>
                  </a:cubicBezTo>
                  <a:cubicBezTo>
                    <a:pt x="68" y="265"/>
                    <a:pt x="84" y="258"/>
                    <a:pt x="87" y="243"/>
                  </a:cubicBezTo>
                  <a:close/>
                  <a:moveTo>
                    <a:pt x="78" y="267"/>
                  </a:moveTo>
                  <a:cubicBezTo>
                    <a:pt x="76" y="284"/>
                    <a:pt x="93" y="303"/>
                    <a:pt x="93" y="303"/>
                  </a:cubicBezTo>
                  <a:cubicBezTo>
                    <a:pt x="93" y="303"/>
                    <a:pt x="107" y="293"/>
                    <a:pt x="108" y="277"/>
                  </a:cubicBezTo>
                  <a:cubicBezTo>
                    <a:pt x="108" y="262"/>
                    <a:pt x="97" y="246"/>
                    <a:pt x="97" y="245"/>
                  </a:cubicBezTo>
                  <a:cubicBezTo>
                    <a:pt x="98" y="245"/>
                    <a:pt x="80" y="251"/>
                    <a:pt x="78" y="267"/>
                  </a:cubicBezTo>
                  <a:close/>
                  <a:moveTo>
                    <a:pt x="126" y="335"/>
                  </a:moveTo>
                  <a:cubicBezTo>
                    <a:pt x="126" y="336"/>
                    <a:pt x="138" y="323"/>
                    <a:pt x="135" y="307"/>
                  </a:cubicBezTo>
                  <a:cubicBezTo>
                    <a:pt x="132" y="292"/>
                    <a:pt x="118" y="278"/>
                    <a:pt x="118" y="278"/>
                  </a:cubicBezTo>
                  <a:cubicBezTo>
                    <a:pt x="118" y="278"/>
                    <a:pt x="103" y="287"/>
                    <a:pt x="104" y="303"/>
                  </a:cubicBezTo>
                  <a:cubicBezTo>
                    <a:pt x="105" y="320"/>
                    <a:pt x="126" y="336"/>
                    <a:pt x="126" y="335"/>
                  </a:cubicBezTo>
                  <a:close/>
                  <a:moveTo>
                    <a:pt x="169" y="332"/>
                  </a:moveTo>
                  <a:cubicBezTo>
                    <a:pt x="163" y="317"/>
                    <a:pt x="146" y="306"/>
                    <a:pt x="146" y="306"/>
                  </a:cubicBezTo>
                  <a:cubicBezTo>
                    <a:pt x="146" y="306"/>
                    <a:pt x="132" y="318"/>
                    <a:pt x="137" y="334"/>
                  </a:cubicBezTo>
                  <a:cubicBezTo>
                    <a:pt x="139" y="342"/>
                    <a:pt x="147" y="349"/>
                    <a:pt x="154" y="354"/>
                  </a:cubicBezTo>
                  <a:cubicBezTo>
                    <a:pt x="153" y="355"/>
                    <a:pt x="153" y="356"/>
                    <a:pt x="152" y="357"/>
                  </a:cubicBezTo>
                  <a:cubicBezTo>
                    <a:pt x="144" y="353"/>
                    <a:pt x="134" y="349"/>
                    <a:pt x="126" y="349"/>
                  </a:cubicBezTo>
                  <a:cubicBezTo>
                    <a:pt x="108" y="347"/>
                    <a:pt x="98" y="362"/>
                    <a:pt x="98" y="362"/>
                  </a:cubicBezTo>
                  <a:cubicBezTo>
                    <a:pt x="98" y="362"/>
                    <a:pt x="121" y="382"/>
                    <a:pt x="141" y="382"/>
                  </a:cubicBezTo>
                  <a:cubicBezTo>
                    <a:pt x="157" y="381"/>
                    <a:pt x="163" y="368"/>
                    <a:pt x="165" y="364"/>
                  </a:cubicBezTo>
                  <a:cubicBezTo>
                    <a:pt x="177" y="370"/>
                    <a:pt x="190" y="376"/>
                    <a:pt x="203" y="380"/>
                  </a:cubicBezTo>
                  <a:cubicBezTo>
                    <a:pt x="204" y="378"/>
                    <a:pt x="204" y="377"/>
                    <a:pt x="205" y="375"/>
                  </a:cubicBezTo>
                  <a:cubicBezTo>
                    <a:pt x="191" y="371"/>
                    <a:pt x="179" y="366"/>
                    <a:pt x="167" y="360"/>
                  </a:cubicBezTo>
                  <a:cubicBezTo>
                    <a:pt x="169" y="357"/>
                    <a:pt x="175" y="344"/>
                    <a:pt x="169" y="332"/>
                  </a:cubicBezTo>
                  <a:close/>
                  <a:moveTo>
                    <a:pt x="49" y="87"/>
                  </a:moveTo>
                  <a:cubicBezTo>
                    <a:pt x="49" y="87"/>
                    <a:pt x="58" y="64"/>
                    <a:pt x="57" y="47"/>
                  </a:cubicBezTo>
                  <a:cubicBezTo>
                    <a:pt x="56" y="29"/>
                    <a:pt x="40" y="22"/>
                    <a:pt x="40" y="22"/>
                  </a:cubicBezTo>
                  <a:cubicBezTo>
                    <a:pt x="39" y="21"/>
                    <a:pt x="23" y="48"/>
                    <a:pt x="27" y="66"/>
                  </a:cubicBezTo>
                  <a:cubicBezTo>
                    <a:pt x="31" y="85"/>
                    <a:pt x="49" y="87"/>
                    <a:pt x="49" y="87"/>
                  </a:cubicBezTo>
                  <a:close/>
                  <a:moveTo>
                    <a:pt x="39" y="133"/>
                  </a:moveTo>
                  <a:cubicBezTo>
                    <a:pt x="39" y="132"/>
                    <a:pt x="44" y="109"/>
                    <a:pt x="39" y="92"/>
                  </a:cubicBezTo>
                  <a:cubicBezTo>
                    <a:pt x="34" y="76"/>
                    <a:pt x="16" y="72"/>
                    <a:pt x="16" y="72"/>
                  </a:cubicBezTo>
                  <a:cubicBezTo>
                    <a:pt x="16" y="72"/>
                    <a:pt x="6" y="100"/>
                    <a:pt x="14" y="117"/>
                  </a:cubicBezTo>
                  <a:cubicBezTo>
                    <a:pt x="21" y="134"/>
                    <a:pt x="39" y="132"/>
                    <a:pt x="39" y="133"/>
                  </a:cubicBezTo>
                  <a:close/>
                  <a:moveTo>
                    <a:pt x="39" y="179"/>
                  </a:moveTo>
                  <a:cubicBezTo>
                    <a:pt x="39" y="178"/>
                    <a:pt x="39" y="155"/>
                    <a:pt x="31" y="140"/>
                  </a:cubicBezTo>
                  <a:cubicBezTo>
                    <a:pt x="22" y="125"/>
                    <a:pt x="4" y="124"/>
                    <a:pt x="4" y="125"/>
                  </a:cubicBezTo>
                  <a:cubicBezTo>
                    <a:pt x="4" y="124"/>
                    <a:pt x="0" y="154"/>
                    <a:pt x="11" y="169"/>
                  </a:cubicBezTo>
                  <a:cubicBezTo>
                    <a:pt x="22" y="183"/>
                    <a:pt x="39" y="178"/>
                    <a:pt x="39" y="179"/>
                  </a:cubicBezTo>
                  <a:close/>
                  <a:moveTo>
                    <a:pt x="48" y="224"/>
                  </a:moveTo>
                  <a:cubicBezTo>
                    <a:pt x="48" y="223"/>
                    <a:pt x="43" y="200"/>
                    <a:pt x="32" y="187"/>
                  </a:cubicBezTo>
                  <a:cubicBezTo>
                    <a:pt x="21" y="174"/>
                    <a:pt x="3" y="177"/>
                    <a:pt x="3" y="178"/>
                  </a:cubicBezTo>
                  <a:cubicBezTo>
                    <a:pt x="3" y="178"/>
                    <a:pt x="4" y="207"/>
                    <a:pt x="18" y="219"/>
                  </a:cubicBezTo>
                  <a:cubicBezTo>
                    <a:pt x="32" y="232"/>
                    <a:pt x="48" y="223"/>
                    <a:pt x="48" y="224"/>
                  </a:cubicBezTo>
                  <a:close/>
                  <a:moveTo>
                    <a:pt x="65" y="266"/>
                  </a:moveTo>
                  <a:cubicBezTo>
                    <a:pt x="65" y="266"/>
                    <a:pt x="56" y="244"/>
                    <a:pt x="43" y="233"/>
                  </a:cubicBezTo>
                  <a:cubicBezTo>
                    <a:pt x="29" y="223"/>
                    <a:pt x="13" y="230"/>
                    <a:pt x="13" y="230"/>
                  </a:cubicBezTo>
                  <a:cubicBezTo>
                    <a:pt x="12" y="230"/>
                    <a:pt x="19" y="258"/>
                    <a:pt x="35" y="268"/>
                  </a:cubicBezTo>
                  <a:cubicBezTo>
                    <a:pt x="51" y="277"/>
                    <a:pt x="65" y="266"/>
                    <a:pt x="65" y="266"/>
                  </a:cubicBezTo>
                  <a:close/>
                  <a:moveTo>
                    <a:pt x="91" y="304"/>
                  </a:moveTo>
                  <a:cubicBezTo>
                    <a:pt x="91" y="304"/>
                    <a:pt x="77" y="284"/>
                    <a:pt x="62" y="277"/>
                  </a:cubicBezTo>
                  <a:cubicBezTo>
                    <a:pt x="46" y="269"/>
                    <a:pt x="32" y="279"/>
                    <a:pt x="32" y="279"/>
                  </a:cubicBezTo>
                  <a:cubicBezTo>
                    <a:pt x="31" y="279"/>
                    <a:pt x="44" y="306"/>
                    <a:pt x="62" y="312"/>
                  </a:cubicBezTo>
                  <a:cubicBezTo>
                    <a:pt x="79" y="318"/>
                    <a:pt x="91" y="304"/>
                    <a:pt x="91" y="304"/>
                  </a:cubicBezTo>
                  <a:close/>
                  <a:moveTo>
                    <a:pt x="124" y="337"/>
                  </a:moveTo>
                  <a:cubicBezTo>
                    <a:pt x="124" y="337"/>
                    <a:pt x="106" y="320"/>
                    <a:pt x="90" y="316"/>
                  </a:cubicBezTo>
                  <a:cubicBezTo>
                    <a:pt x="73" y="311"/>
                    <a:pt x="61" y="324"/>
                    <a:pt x="61" y="324"/>
                  </a:cubicBezTo>
                  <a:cubicBezTo>
                    <a:pt x="60" y="324"/>
                    <a:pt x="78" y="348"/>
                    <a:pt x="97" y="350"/>
                  </a:cubicBezTo>
                  <a:cubicBezTo>
                    <a:pt x="115" y="353"/>
                    <a:pt x="124" y="337"/>
                    <a:pt x="124" y="337"/>
                  </a:cubicBezTo>
                  <a:close/>
                  <a:moveTo>
                    <a:pt x="456" y="62"/>
                  </a:moveTo>
                  <a:cubicBezTo>
                    <a:pt x="456" y="63"/>
                    <a:pt x="462" y="41"/>
                    <a:pt x="450" y="22"/>
                  </a:cubicBezTo>
                  <a:cubicBezTo>
                    <a:pt x="437" y="4"/>
                    <a:pt x="414" y="0"/>
                    <a:pt x="414" y="0"/>
                  </a:cubicBezTo>
                  <a:cubicBezTo>
                    <a:pt x="414" y="0"/>
                    <a:pt x="416" y="22"/>
                    <a:pt x="427" y="38"/>
                  </a:cubicBezTo>
                  <a:cubicBezTo>
                    <a:pt x="438" y="54"/>
                    <a:pt x="456" y="62"/>
                    <a:pt x="456" y="62"/>
                  </a:cubicBezTo>
                  <a:close/>
                  <a:moveTo>
                    <a:pt x="435" y="87"/>
                  </a:moveTo>
                  <a:cubicBezTo>
                    <a:pt x="449" y="95"/>
                    <a:pt x="465" y="88"/>
                    <a:pt x="465" y="88"/>
                  </a:cubicBezTo>
                  <a:cubicBezTo>
                    <a:pt x="465" y="88"/>
                    <a:pt x="458" y="63"/>
                    <a:pt x="442" y="55"/>
                  </a:cubicBezTo>
                  <a:cubicBezTo>
                    <a:pt x="427" y="48"/>
                    <a:pt x="413" y="59"/>
                    <a:pt x="413" y="59"/>
                  </a:cubicBezTo>
                  <a:cubicBezTo>
                    <a:pt x="413" y="59"/>
                    <a:pt x="422" y="79"/>
                    <a:pt x="435" y="87"/>
                  </a:cubicBezTo>
                  <a:close/>
                  <a:moveTo>
                    <a:pt x="459" y="97"/>
                  </a:moveTo>
                  <a:cubicBezTo>
                    <a:pt x="446" y="87"/>
                    <a:pt x="430" y="96"/>
                    <a:pt x="430" y="96"/>
                  </a:cubicBezTo>
                  <a:cubicBezTo>
                    <a:pt x="430" y="96"/>
                    <a:pt x="435" y="116"/>
                    <a:pt x="446" y="126"/>
                  </a:cubicBezTo>
                  <a:cubicBezTo>
                    <a:pt x="457" y="137"/>
                    <a:pt x="474" y="133"/>
                    <a:pt x="474" y="133"/>
                  </a:cubicBezTo>
                  <a:cubicBezTo>
                    <a:pt x="475" y="133"/>
                    <a:pt x="473" y="108"/>
                    <a:pt x="459" y="97"/>
                  </a:cubicBezTo>
                  <a:close/>
                  <a:moveTo>
                    <a:pt x="439" y="134"/>
                  </a:moveTo>
                  <a:cubicBezTo>
                    <a:pt x="439" y="134"/>
                    <a:pt x="439" y="154"/>
                    <a:pt x="448" y="166"/>
                  </a:cubicBezTo>
                  <a:cubicBezTo>
                    <a:pt x="457" y="179"/>
                    <a:pt x="475" y="179"/>
                    <a:pt x="475" y="178"/>
                  </a:cubicBezTo>
                  <a:cubicBezTo>
                    <a:pt x="475" y="179"/>
                    <a:pt x="478" y="154"/>
                    <a:pt x="467" y="141"/>
                  </a:cubicBezTo>
                  <a:cubicBezTo>
                    <a:pt x="456" y="129"/>
                    <a:pt x="439" y="134"/>
                    <a:pt x="439" y="134"/>
                  </a:cubicBezTo>
                  <a:close/>
                  <a:moveTo>
                    <a:pt x="466" y="185"/>
                  </a:moveTo>
                  <a:cubicBezTo>
                    <a:pt x="457" y="171"/>
                    <a:pt x="439" y="172"/>
                    <a:pt x="439" y="172"/>
                  </a:cubicBezTo>
                  <a:cubicBezTo>
                    <a:pt x="440" y="172"/>
                    <a:pt x="436" y="192"/>
                    <a:pt x="442" y="206"/>
                  </a:cubicBezTo>
                  <a:cubicBezTo>
                    <a:pt x="449" y="220"/>
                    <a:pt x="466" y="223"/>
                    <a:pt x="466" y="223"/>
                  </a:cubicBezTo>
                  <a:cubicBezTo>
                    <a:pt x="466" y="223"/>
                    <a:pt x="474" y="199"/>
                    <a:pt x="466" y="185"/>
                  </a:cubicBezTo>
                  <a:close/>
                  <a:moveTo>
                    <a:pt x="429" y="243"/>
                  </a:moveTo>
                  <a:cubicBezTo>
                    <a:pt x="432" y="258"/>
                    <a:pt x="449" y="265"/>
                    <a:pt x="449" y="265"/>
                  </a:cubicBezTo>
                  <a:cubicBezTo>
                    <a:pt x="449" y="265"/>
                    <a:pt x="462" y="243"/>
                    <a:pt x="456" y="227"/>
                  </a:cubicBezTo>
                  <a:cubicBezTo>
                    <a:pt x="451" y="212"/>
                    <a:pt x="432" y="210"/>
                    <a:pt x="433" y="210"/>
                  </a:cubicBezTo>
                  <a:cubicBezTo>
                    <a:pt x="433" y="210"/>
                    <a:pt x="425" y="228"/>
                    <a:pt x="429" y="243"/>
                  </a:cubicBezTo>
                  <a:close/>
                  <a:moveTo>
                    <a:pt x="423" y="303"/>
                  </a:moveTo>
                  <a:cubicBezTo>
                    <a:pt x="424" y="303"/>
                    <a:pt x="440" y="284"/>
                    <a:pt x="438" y="267"/>
                  </a:cubicBezTo>
                  <a:cubicBezTo>
                    <a:pt x="436" y="251"/>
                    <a:pt x="418" y="245"/>
                    <a:pt x="419" y="245"/>
                  </a:cubicBezTo>
                  <a:cubicBezTo>
                    <a:pt x="419" y="246"/>
                    <a:pt x="408" y="262"/>
                    <a:pt x="408" y="277"/>
                  </a:cubicBezTo>
                  <a:cubicBezTo>
                    <a:pt x="409" y="293"/>
                    <a:pt x="423" y="303"/>
                    <a:pt x="423" y="303"/>
                  </a:cubicBezTo>
                  <a:close/>
                  <a:moveTo>
                    <a:pt x="398" y="278"/>
                  </a:moveTo>
                  <a:cubicBezTo>
                    <a:pt x="398" y="278"/>
                    <a:pt x="384" y="292"/>
                    <a:pt x="381" y="307"/>
                  </a:cubicBezTo>
                  <a:cubicBezTo>
                    <a:pt x="378" y="323"/>
                    <a:pt x="390" y="336"/>
                    <a:pt x="390" y="335"/>
                  </a:cubicBezTo>
                  <a:cubicBezTo>
                    <a:pt x="390" y="336"/>
                    <a:pt x="411" y="320"/>
                    <a:pt x="412" y="303"/>
                  </a:cubicBezTo>
                  <a:cubicBezTo>
                    <a:pt x="414" y="287"/>
                    <a:pt x="398" y="278"/>
                    <a:pt x="398" y="278"/>
                  </a:cubicBezTo>
                  <a:close/>
                  <a:moveTo>
                    <a:pt x="489" y="66"/>
                  </a:moveTo>
                  <a:cubicBezTo>
                    <a:pt x="493" y="48"/>
                    <a:pt x="477" y="21"/>
                    <a:pt x="477" y="22"/>
                  </a:cubicBezTo>
                  <a:cubicBezTo>
                    <a:pt x="476" y="22"/>
                    <a:pt x="460" y="29"/>
                    <a:pt x="459" y="47"/>
                  </a:cubicBezTo>
                  <a:cubicBezTo>
                    <a:pt x="458" y="64"/>
                    <a:pt x="467" y="87"/>
                    <a:pt x="467" y="87"/>
                  </a:cubicBezTo>
                  <a:cubicBezTo>
                    <a:pt x="467" y="87"/>
                    <a:pt x="485" y="85"/>
                    <a:pt x="489" y="66"/>
                  </a:cubicBezTo>
                  <a:close/>
                  <a:moveTo>
                    <a:pt x="477" y="92"/>
                  </a:moveTo>
                  <a:cubicBezTo>
                    <a:pt x="472" y="109"/>
                    <a:pt x="477" y="132"/>
                    <a:pt x="477" y="133"/>
                  </a:cubicBezTo>
                  <a:cubicBezTo>
                    <a:pt x="477" y="132"/>
                    <a:pt x="495" y="134"/>
                    <a:pt x="503" y="117"/>
                  </a:cubicBezTo>
                  <a:cubicBezTo>
                    <a:pt x="510" y="100"/>
                    <a:pt x="500" y="72"/>
                    <a:pt x="500" y="72"/>
                  </a:cubicBezTo>
                  <a:cubicBezTo>
                    <a:pt x="500" y="72"/>
                    <a:pt x="483" y="76"/>
                    <a:pt x="477" y="92"/>
                  </a:cubicBezTo>
                  <a:close/>
                  <a:moveTo>
                    <a:pt x="486" y="140"/>
                  </a:moveTo>
                  <a:cubicBezTo>
                    <a:pt x="477" y="155"/>
                    <a:pt x="477" y="178"/>
                    <a:pt x="477" y="179"/>
                  </a:cubicBezTo>
                  <a:cubicBezTo>
                    <a:pt x="477" y="178"/>
                    <a:pt x="495" y="183"/>
                    <a:pt x="505" y="169"/>
                  </a:cubicBezTo>
                  <a:cubicBezTo>
                    <a:pt x="516" y="154"/>
                    <a:pt x="512" y="124"/>
                    <a:pt x="512" y="125"/>
                  </a:cubicBezTo>
                  <a:cubicBezTo>
                    <a:pt x="512" y="124"/>
                    <a:pt x="494" y="125"/>
                    <a:pt x="486" y="140"/>
                  </a:cubicBezTo>
                  <a:close/>
                  <a:moveTo>
                    <a:pt x="498" y="219"/>
                  </a:moveTo>
                  <a:cubicBezTo>
                    <a:pt x="512" y="207"/>
                    <a:pt x="513" y="178"/>
                    <a:pt x="513" y="178"/>
                  </a:cubicBezTo>
                  <a:cubicBezTo>
                    <a:pt x="513" y="177"/>
                    <a:pt x="496" y="174"/>
                    <a:pt x="484" y="187"/>
                  </a:cubicBezTo>
                  <a:cubicBezTo>
                    <a:pt x="473" y="200"/>
                    <a:pt x="468" y="223"/>
                    <a:pt x="468" y="224"/>
                  </a:cubicBezTo>
                  <a:cubicBezTo>
                    <a:pt x="468" y="223"/>
                    <a:pt x="484" y="232"/>
                    <a:pt x="498" y="219"/>
                  </a:cubicBezTo>
                  <a:close/>
                  <a:moveTo>
                    <a:pt x="474" y="233"/>
                  </a:moveTo>
                  <a:cubicBezTo>
                    <a:pt x="460" y="244"/>
                    <a:pt x="451" y="266"/>
                    <a:pt x="451" y="266"/>
                  </a:cubicBezTo>
                  <a:cubicBezTo>
                    <a:pt x="451" y="266"/>
                    <a:pt x="465" y="277"/>
                    <a:pt x="481" y="268"/>
                  </a:cubicBezTo>
                  <a:cubicBezTo>
                    <a:pt x="497" y="258"/>
                    <a:pt x="504" y="230"/>
                    <a:pt x="504" y="230"/>
                  </a:cubicBezTo>
                  <a:cubicBezTo>
                    <a:pt x="503" y="230"/>
                    <a:pt x="487" y="223"/>
                    <a:pt x="474" y="233"/>
                  </a:cubicBezTo>
                  <a:close/>
                  <a:moveTo>
                    <a:pt x="454" y="277"/>
                  </a:moveTo>
                  <a:cubicBezTo>
                    <a:pt x="439" y="284"/>
                    <a:pt x="426" y="304"/>
                    <a:pt x="425" y="304"/>
                  </a:cubicBezTo>
                  <a:cubicBezTo>
                    <a:pt x="425" y="304"/>
                    <a:pt x="437" y="318"/>
                    <a:pt x="454" y="312"/>
                  </a:cubicBezTo>
                  <a:cubicBezTo>
                    <a:pt x="472" y="306"/>
                    <a:pt x="485" y="279"/>
                    <a:pt x="484" y="279"/>
                  </a:cubicBezTo>
                  <a:cubicBezTo>
                    <a:pt x="484" y="279"/>
                    <a:pt x="470" y="269"/>
                    <a:pt x="454" y="277"/>
                  </a:cubicBezTo>
                  <a:close/>
                  <a:moveTo>
                    <a:pt x="426" y="316"/>
                  </a:moveTo>
                  <a:cubicBezTo>
                    <a:pt x="410" y="320"/>
                    <a:pt x="392" y="337"/>
                    <a:pt x="392" y="337"/>
                  </a:cubicBezTo>
                  <a:cubicBezTo>
                    <a:pt x="392" y="337"/>
                    <a:pt x="401" y="353"/>
                    <a:pt x="419" y="350"/>
                  </a:cubicBezTo>
                  <a:cubicBezTo>
                    <a:pt x="438" y="348"/>
                    <a:pt x="456" y="324"/>
                    <a:pt x="455" y="324"/>
                  </a:cubicBezTo>
                  <a:cubicBezTo>
                    <a:pt x="455" y="324"/>
                    <a:pt x="443" y="311"/>
                    <a:pt x="426" y="316"/>
                  </a:cubicBezTo>
                  <a:close/>
                  <a:moveTo>
                    <a:pt x="390" y="349"/>
                  </a:moveTo>
                  <a:cubicBezTo>
                    <a:pt x="382" y="349"/>
                    <a:pt x="372" y="353"/>
                    <a:pt x="364" y="357"/>
                  </a:cubicBezTo>
                  <a:cubicBezTo>
                    <a:pt x="364" y="356"/>
                    <a:pt x="363" y="355"/>
                    <a:pt x="363" y="354"/>
                  </a:cubicBezTo>
                  <a:cubicBezTo>
                    <a:pt x="369" y="349"/>
                    <a:pt x="377" y="342"/>
                    <a:pt x="379" y="334"/>
                  </a:cubicBezTo>
                  <a:cubicBezTo>
                    <a:pt x="384" y="318"/>
                    <a:pt x="370" y="306"/>
                    <a:pt x="370" y="306"/>
                  </a:cubicBezTo>
                  <a:cubicBezTo>
                    <a:pt x="370" y="306"/>
                    <a:pt x="353" y="317"/>
                    <a:pt x="347" y="332"/>
                  </a:cubicBezTo>
                  <a:cubicBezTo>
                    <a:pt x="341" y="344"/>
                    <a:pt x="348" y="357"/>
                    <a:pt x="349" y="360"/>
                  </a:cubicBezTo>
                  <a:cubicBezTo>
                    <a:pt x="338" y="366"/>
                    <a:pt x="325" y="371"/>
                    <a:pt x="311" y="375"/>
                  </a:cubicBezTo>
                  <a:cubicBezTo>
                    <a:pt x="312" y="377"/>
                    <a:pt x="312" y="378"/>
                    <a:pt x="313" y="380"/>
                  </a:cubicBezTo>
                  <a:cubicBezTo>
                    <a:pt x="326" y="376"/>
                    <a:pt x="339" y="370"/>
                    <a:pt x="352" y="364"/>
                  </a:cubicBezTo>
                  <a:cubicBezTo>
                    <a:pt x="353" y="368"/>
                    <a:pt x="359" y="381"/>
                    <a:pt x="375" y="382"/>
                  </a:cubicBezTo>
                  <a:cubicBezTo>
                    <a:pt x="395" y="382"/>
                    <a:pt x="418" y="362"/>
                    <a:pt x="418" y="362"/>
                  </a:cubicBezTo>
                  <a:cubicBezTo>
                    <a:pt x="418" y="362"/>
                    <a:pt x="408" y="347"/>
                    <a:pt x="390" y="349"/>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rot="0" vert="horz" wrap="square" lIns="91440" tIns="45720" rIns="91440" bIns="45720" anchor="t" anchorCtr="0" upright="1">
              <a:noAutofit/>
            </a:bodyPr>
            <a:lstStyle/>
            <a:p>
              <a:endParaRPr lang="en-US"/>
            </a:p>
          </p:txBody>
        </p:sp>
        <p:sp>
          <p:nvSpPr>
            <p:cNvPr id="9" name="Text Box 40"/>
            <p:cNvSpPr txBox="1"/>
            <p:nvPr/>
          </p:nvSpPr>
          <p:spPr>
            <a:xfrm>
              <a:off x="68154" y="1319976"/>
              <a:ext cx="1651000" cy="395605"/>
            </a:xfrm>
            <a:prstGeom prst="rect">
              <a:avLst/>
            </a:prstGeom>
            <a:noFill/>
            <a:ln w="6350">
              <a:noFill/>
            </a:ln>
            <a:effectLst/>
          </p:spPr>
          <p:style>
            <a:lnRef idx="0">
              <a:schemeClr val="accent1"/>
            </a:lnRef>
            <a:fillRef idx="0">
              <a:schemeClr val="accent1"/>
            </a:fillRef>
            <a:effectRef idx="0">
              <a:schemeClr val="accent1"/>
            </a:effectRef>
            <a:fontRef idx="minor">
              <a:schemeClr val="dk1"/>
            </a:fontRef>
          </p:style>
          <p:txBody>
            <a:bodyPr rot="0" spcFirstLastPara="0" vert="horz" wrap="square" lIns="91440" tIns="45720" rIns="91440" bIns="45720" numCol="1" spcCol="0" rtlCol="0" fromWordArt="0" anchor="t" anchorCtr="0" forceAA="0" compatLnSpc="1">
              <a:prstTxWarp prst="textNoShape">
                <a:avLst/>
              </a:prstTxWarp>
              <a:noAutofit/>
            </a:bodyPr>
            <a:lstStyle/>
            <a:p>
              <a:pPr marL="0" marR="0" algn="ctr">
                <a:lnSpc>
                  <a:spcPct val="115000"/>
                </a:lnSpc>
                <a:spcBef>
                  <a:spcPts val="0"/>
                </a:spcBef>
                <a:spcAft>
                  <a:spcPts val="1000"/>
                </a:spcAft>
              </a:pPr>
              <a:r>
                <a:rPr lang="en-US" sz="1800" b="1" spc="20">
                  <a:solidFill>
                    <a:srgbClr val="FFFFFF"/>
                  </a:solidFill>
                  <a:effectLst/>
                  <a:latin typeface="Alegreya"/>
                  <a:ea typeface="Arial" panose="020B0604020202020204" pitchFamily="34" charset="0"/>
                  <a:cs typeface="Times New Roman" panose="02020603050405020304" pitchFamily="18" charset="0"/>
                </a:rPr>
                <a:t>ACADEMY</a:t>
              </a:r>
              <a:endParaRPr lang="en-US" sz="1100">
                <a:effectLst/>
                <a:latin typeface="Arial" panose="020B0604020202020204" pitchFamily="34" charset="0"/>
                <a:ea typeface="Arial" panose="020B0604020202020204" pitchFamily="34" charset="0"/>
                <a:cs typeface="Times New Roman" panose="02020603050405020304" pitchFamily="18" charset="0"/>
              </a:endParaRPr>
            </a:p>
          </p:txBody>
        </p:sp>
        <p:sp>
          <p:nvSpPr>
            <p:cNvPr id="10" name="Text Box 42"/>
            <p:cNvSpPr txBox="1"/>
            <p:nvPr/>
          </p:nvSpPr>
          <p:spPr>
            <a:xfrm>
              <a:off x="329411" y="1147259"/>
              <a:ext cx="1012825" cy="276225"/>
            </a:xfrm>
            <a:prstGeom prst="rect">
              <a:avLst/>
            </a:prstGeom>
            <a:noFill/>
            <a:ln w="6350">
              <a:noFill/>
            </a:ln>
            <a:effectLst/>
          </p:spPr>
          <p:style>
            <a:lnRef idx="0">
              <a:schemeClr val="accent1"/>
            </a:lnRef>
            <a:fillRef idx="0">
              <a:schemeClr val="accent1"/>
            </a:fillRef>
            <a:effectRef idx="0">
              <a:schemeClr val="accent1"/>
            </a:effectRef>
            <a:fontRef idx="minor">
              <a:schemeClr val="dk1"/>
            </a:fontRef>
          </p:style>
          <p:txBody>
            <a:bodyPr rot="0" spcFirstLastPara="0" vert="horz" wrap="square" lIns="91440" tIns="45720" rIns="91440" bIns="45720" numCol="1" spcCol="0" rtlCol="0" fromWordArt="0" anchor="t" anchorCtr="0" forceAA="0" compatLnSpc="1">
              <a:prstTxWarp prst="textNoShape">
                <a:avLst/>
              </a:prstTxWarp>
              <a:noAutofit/>
            </a:bodyPr>
            <a:lstStyle/>
            <a:p>
              <a:pPr marL="0" marR="0" algn="ctr">
                <a:lnSpc>
                  <a:spcPct val="115000"/>
                </a:lnSpc>
                <a:spcBef>
                  <a:spcPts val="0"/>
                </a:spcBef>
                <a:spcAft>
                  <a:spcPts val="1000"/>
                </a:spcAft>
              </a:pPr>
              <a:r>
                <a:rPr lang="en-US" sz="1200" b="1" spc="90">
                  <a:solidFill>
                    <a:srgbClr val="FFFFFF"/>
                  </a:solidFill>
                  <a:effectLst/>
                  <a:latin typeface="Myriad Pro"/>
                  <a:ea typeface="Arial" panose="020B0604020202020204" pitchFamily="34" charset="0"/>
                  <a:cs typeface="Times New Roman" panose="02020603050405020304" pitchFamily="18" charset="0"/>
                </a:rPr>
                <a:t>LOTUS</a:t>
              </a:r>
              <a:endParaRPr lang="en-US" sz="1100">
                <a:effectLst/>
                <a:latin typeface="Arial" panose="020B0604020202020204" pitchFamily="34" charset="0"/>
                <a:ea typeface="Arial" panose="020B0604020202020204" pitchFamily="34" charset="0"/>
                <a:cs typeface="Times New Roman" panose="02020603050405020304" pitchFamily="18" charset="0"/>
              </a:endParaRPr>
            </a:p>
            <a:p>
              <a:pPr marL="0" marR="0" algn="ctr">
                <a:lnSpc>
                  <a:spcPct val="115000"/>
                </a:lnSpc>
                <a:spcBef>
                  <a:spcPts val="0"/>
                </a:spcBef>
                <a:spcAft>
                  <a:spcPts val="1000"/>
                </a:spcAft>
              </a:pPr>
              <a:r>
                <a:rPr lang="vi-VN" sz="1200" b="1" spc="90">
                  <a:solidFill>
                    <a:srgbClr val="FFFFFF"/>
                  </a:solidFill>
                  <a:effectLst/>
                  <a:latin typeface="Myriad Pro"/>
                  <a:ea typeface="Arial" panose="020B0604020202020204" pitchFamily="34" charset="0"/>
                  <a:cs typeface="Times New Roman" panose="02020603050405020304" pitchFamily="18" charset="0"/>
                </a:rPr>
                <a:t> </a:t>
              </a:r>
              <a:endParaRPr lang="en-US" sz="1100">
                <a:effectLst/>
                <a:latin typeface="Arial" panose="020B0604020202020204" pitchFamily="34" charset="0"/>
                <a:ea typeface="Arial" panose="020B0604020202020204" pitchFamily="34" charset="0"/>
                <a:cs typeface="Times New Roman" panose="02020603050405020304" pitchFamily="18" charset="0"/>
              </a:endParaRPr>
            </a:p>
          </p:txBody>
        </p:sp>
      </p:grpSp>
      <p:pic>
        <p:nvPicPr>
          <p:cNvPr id="7" name="Picture 6"/>
          <p:cNvPicPr/>
          <p:nvPr/>
        </p:nvPicPr>
        <p:blipFill rotWithShape="1">
          <a:blip r:embed="rId4" cstate="print">
            <a:extLst>
              <a:ext uri="{28A0092B-C50C-407E-A947-70E740481C1C}">
                <a14:useLocalDpi xmlns:a14="http://schemas.microsoft.com/office/drawing/2010/main" val="0"/>
              </a:ext>
            </a:extLst>
          </a:blip>
          <a:srcRect b="31532"/>
          <a:stretch/>
        </p:blipFill>
        <p:spPr bwMode="auto">
          <a:xfrm>
            <a:off x="10895331" y="510541"/>
            <a:ext cx="790575" cy="540385"/>
          </a:xfrm>
          <a:prstGeom prst="rect">
            <a:avLst/>
          </a:prstGeom>
          <a:ln>
            <a:noFill/>
          </a:ln>
          <a:extLst>
            <a:ext uri="{53640926-AAD7-44D8-BBD7-CCE9431645EC}">
              <a14:shadowObscured xmlns:a14="http://schemas.microsoft.com/office/drawing/2010/main"/>
            </a:ext>
          </a:extLst>
        </p:spPr>
      </p:pic>
      <p:sp>
        <p:nvSpPr>
          <p:cNvPr id="13" name="Google Shape;86;p13">
            <a:extLst>
              <a:ext uri="{FF2B5EF4-FFF2-40B4-BE49-F238E27FC236}">
                <a16:creationId xmlns:a16="http://schemas.microsoft.com/office/drawing/2014/main" id="{4E57E0E3-9AF2-478E-9D37-1892F90844AC}"/>
              </a:ext>
            </a:extLst>
          </p:cNvPr>
          <p:cNvSpPr/>
          <p:nvPr/>
        </p:nvSpPr>
        <p:spPr>
          <a:xfrm>
            <a:off x="92364" y="2428108"/>
            <a:ext cx="12018793" cy="1986332"/>
          </a:xfrm>
          <a:prstGeom prst="rect">
            <a:avLst/>
          </a:prstGeom>
          <a:solidFill>
            <a:schemeClr val="tx1">
              <a:lumMod val="95000"/>
              <a:lumOff val="5000"/>
              <a:alpha val="55000"/>
            </a:scheme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dirty="0"/>
          </a:p>
        </p:txBody>
      </p:sp>
      <p:sp>
        <p:nvSpPr>
          <p:cNvPr id="11" name="Google Shape;86;p13">
            <a:extLst>
              <a:ext uri="{FF2B5EF4-FFF2-40B4-BE49-F238E27FC236}">
                <a16:creationId xmlns:a16="http://schemas.microsoft.com/office/drawing/2014/main" id="{0919D77D-D4A8-4074-B52E-D8EB904CF3B0}"/>
              </a:ext>
            </a:extLst>
          </p:cNvPr>
          <p:cNvSpPr/>
          <p:nvPr/>
        </p:nvSpPr>
        <p:spPr>
          <a:xfrm>
            <a:off x="92364" y="2443559"/>
            <a:ext cx="12007272" cy="1970881"/>
          </a:xfrm>
          <a:prstGeom prst="rect">
            <a:avLst/>
          </a:prstGeom>
          <a:noFill/>
          <a:ln>
            <a:noFill/>
          </a:ln>
        </p:spPr>
        <p:txBody>
          <a:bodyPr spcFirstLastPara="1" wrap="square" lIns="91425" tIns="45700" rIns="91425" bIns="45700" anchor="ctr" anchorCtr="0">
            <a:noAutofit/>
          </a:bodyPr>
          <a:lstStyle/>
          <a:p>
            <a:pPr marL="0" marR="0" lvl="0" indent="0" rtl="0">
              <a:spcBef>
                <a:spcPts val="0"/>
              </a:spcBef>
              <a:spcAft>
                <a:spcPts val="0"/>
              </a:spcAft>
              <a:buNone/>
            </a:pPr>
            <a:r>
              <a:rPr lang="en-US" sz="6000" b="0" i="0" u="none" strike="noStrike" cap="none" dirty="0" err="1">
                <a:solidFill>
                  <a:schemeClr val="lt1"/>
                </a:solidFill>
                <a:latin typeface="Calibri"/>
                <a:ea typeface="Calibri"/>
                <a:cs typeface="Calibri"/>
                <a:sym typeface="Calibri"/>
              </a:rPr>
              <a:t>Bài</a:t>
            </a:r>
            <a:r>
              <a:rPr lang="en-US" sz="6000" b="0" i="0" u="none" strike="noStrike" cap="none" dirty="0">
                <a:solidFill>
                  <a:schemeClr val="lt1"/>
                </a:solidFill>
                <a:latin typeface="Calibri"/>
                <a:ea typeface="Calibri"/>
                <a:cs typeface="Calibri"/>
                <a:sym typeface="Calibri"/>
              </a:rPr>
              <a:t> </a:t>
            </a:r>
            <a:r>
              <a:rPr lang="en-US" sz="6000" dirty="0">
                <a:solidFill>
                  <a:schemeClr val="lt1"/>
                </a:solidFill>
                <a:latin typeface="Calibri"/>
                <a:ea typeface="Calibri"/>
                <a:cs typeface="Calibri"/>
                <a:sym typeface="Calibri"/>
              </a:rPr>
              <a:t>6</a:t>
            </a:r>
            <a:r>
              <a:rPr lang="en-US" sz="6000" b="0" i="0" u="none" strike="noStrike" cap="none" dirty="0">
                <a:solidFill>
                  <a:schemeClr val="lt1"/>
                </a:solidFill>
                <a:latin typeface="Calibri"/>
                <a:ea typeface="Calibri"/>
                <a:cs typeface="Calibri"/>
                <a:sym typeface="Calibri"/>
              </a:rPr>
              <a:t>: String, </a:t>
            </a:r>
            <a:r>
              <a:rPr lang="en-US" sz="6000" b="0" i="0" u="none" strike="noStrike" cap="none" dirty="0" err="1">
                <a:solidFill>
                  <a:schemeClr val="lt1"/>
                </a:solidFill>
                <a:latin typeface="Calibri"/>
                <a:ea typeface="Calibri"/>
                <a:cs typeface="Calibri"/>
                <a:sym typeface="Calibri"/>
              </a:rPr>
              <a:t>DateTime</a:t>
            </a:r>
            <a:endParaRPr sz="6000" dirty="0"/>
          </a:p>
        </p:txBody>
      </p:sp>
    </p:spTree>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9" presetClass="entr" presetSubtype="0" fill="hold" grpId="0" nodeType="withEffect">
                                  <p:stCondLst>
                                    <p:cond delay="0"/>
                                  </p:stCondLst>
                                  <p:childTnLst>
                                    <p:set>
                                      <p:cBhvr>
                                        <p:cTn id="6" dur="1" fill="hold">
                                          <p:stCondLst>
                                            <p:cond delay="0"/>
                                          </p:stCondLst>
                                        </p:cTn>
                                        <p:tgtEl>
                                          <p:spTgt spid="86"/>
                                        </p:tgtEl>
                                        <p:attrNameLst>
                                          <p:attrName>style.visibility</p:attrName>
                                        </p:attrNameLst>
                                      </p:cBhvr>
                                      <p:to>
                                        <p:strVal val="visible"/>
                                      </p:to>
                                    </p:set>
                                    <p:animEffect transition="in" filter="dissolve">
                                      <p:cBhvr>
                                        <p:cTn id="7" dur="500"/>
                                        <p:tgtEl>
                                          <p:spTgt spid="86"/>
                                        </p:tgtEl>
                                      </p:cBhvr>
                                    </p:animEffect>
                                  </p:childTnLst>
                                </p:cTn>
                              </p:par>
                              <p:par>
                                <p:cTn id="8" presetID="9" presetClass="entr" presetSubtype="0" fill="hold" grpId="0" nodeType="withEffect">
                                  <p:stCondLst>
                                    <p:cond delay="0"/>
                                  </p:stCondLst>
                                  <p:childTnLst>
                                    <p:set>
                                      <p:cBhvr>
                                        <p:cTn id="9" dur="1" fill="hold">
                                          <p:stCondLst>
                                            <p:cond delay="0"/>
                                          </p:stCondLst>
                                        </p:cTn>
                                        <p:tgtEl>
                                          <p:spTgt spid="13"/>
                                        </p:tgtEl>
                                        <p:attrNameLst>
                                          <p:attrName>style.visibility</p:attrName>
                                        </p:attrNameLst>
                                      </p:cBhvr>
                                      <p:to>
                                        <p:strVal val="visible"/>
                                      </p:to>
                                    </p:set>
                                    <p:animEffect transition="in" filter="dissolve">
                                      <p:cBhvr>
                                        <p:cTn id="10" dur="500"/>
                                        <p:tgtEl>
                                          <p:spTgt spid="13"/>
                                        </p:tgtEl>
                                      </p:cBhvr>
                                    </p:animEffect>
                                  </p:childTnLst>
                                </p:cTn>
                              </p:par>
                              <p:par>
                                <p:cTn id="11" presetID="9" presetClass="entr" presetSubtype="0" fill="hold" grpId="0" nodeType="withEffect">
                                  <p:stCondLst>
                                    <p:cond delay="0"/>
                                  </p:stCondLst>
                                  <p:childTnLst>
                                    <p:set>
                                      <p:cBhvr>
                                        <p:cTn id="12" dur="1" fill="hold">
                                          <p:stCondLst>
                                            <p:cond delay="0"/>
                                          </p:stCondLst>
                                        </p:cTn>
                                        <p:tgtEl>
                                          <p:spTgt spid="11"/>
                                        </p:tgtEl>
                                        <p:attrNameLst>
                                          <p:attrName>style.visibility</p:attrName>
                                        </p:attrNameLst>
                                      </p:cBhvr>
                                      <p:to>
                                        <p:strVal val="visible"/>
                                      </p:to>
                                    </p:set>
                                    <p:animEffect transition="in" filter="dissolve">
                                      <p:cBhvr>
                                        <p:cTn id="13"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6" grpId="0"/>
      <p:bldP spid="13" grpId="0" animBg="1"/>
      <p:bldP spid="11"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15241" y="1281430"/>
            <a:ext cx="6101715" cy="3304540"/>
          </a:xfrm>
          <a:prstGeom prst="rect">
            <a:avLst/>
          </a:prstGeom>
          <a:blipFill rotWithShape="1">
            <a:blip r:embed="rId3" cstate="screen">
              <a:grayscl/>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67">
              <a:latin typeface="Arial" panose="020B0604020202020204" pitchFamily="34" charset="0"/>
              <a:cs typeface="Arial" panose="020B0604020202020204" pitchFamily="34" charset="0"/>
            </a:endParaRPr>
          </a:p>
        </p:txBody>
      </p:sp>
      <p:sp>
        <p:nvSpPr>
          <p:cNvPr id="3" name="矩形 2"/>
          <p:cNvSpPr/>
          <p:nvPr/>
        </p:nvSpPr>
        <p:spPr>
          <a:xfrm>
            <a:off x="6105527" y="1281430"/>
            <a:ext cx="6101715" cy="3304540"/>
          </a:xfrm>
          <a:prstGeom prst="rect">
            <a:avLst/>
          </a:prstGeom>
          <a:blipFill rotWithShape="1">
            <a:blip r:embed="rId4" cstate="screen">
              <a:grayscl/>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67">
              <a:latin typeface="Arial" panose="020B0604020202020204" pitchFamily="34" charset="0"/>
              <a:cs typeface="Arial" panose="020B0604020202020204" pitchFamily="34" charset="0"/>
            </a:endParaRPr>
          </a:p>
        </p:txBody>
      </p:sp>
      <p:sp>
        <p:nvSpPr>
          <p:cNvPr id="4" name="矩形 3"/>
          <p:cNvSpPr/>
          <p:nvPr/>
        </p:nvSpPr>
        <p:spPr>
          <a:xfrm>
            <a:off x="1174115" y="1281430"/>
            <a:ext cx="3276600" cy="5594351"/>
          </a:xfrm>
          <a:prstGeom prst="rect">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67">
              <a:latin typeface="Arial" panose="020B0604020202020204" pitchFamily="34" charset="0"/>
              <a:cs typeface="Arial" panose="020B0604020202020204" pitchFamily="34" charset="0"/>
            </a:endParaRPr>
          </a:p>
        </p:txBody>
      </p:sp>
      <p:sp>
        <p:nvSpPr>
          <p:cNvPr id="8" name="文本框 7"/>
          <p:cNvSpPr txBox="1"/>
          <p:nvPr/>
        </p:nvSpPr>
        <p:spPr>
          <a:xfrm>
            <a:off x="1536065" y="1484632"/>
            <a:ext cx="2552700" cy="830997"/>
          </a:xfrm>
          <a:prstGeom prst="rect">
            <a:avLst/>
          </a:prstGeom>
          <a:noFill/>
        </p:spPr>
        <p:txBody>
          <a:bodyPr wrap="square" rtlCol="0">
            <a:spAutoFit/>
          </a:bodyPr>
          <a:lstStyle/>
          <a:p>
            <a:pPr algn="l"/>
            <a:r>
              <a:rPr lang="en-US" altLang="zh-CN" sz="4800" b="1" dirty="0" err="1">
                <a:solidFill>
                  <a:schemeClr val="bg1"/>
                </a:solidFill>
                <a:latin typeface="Arial" panose="020B0604020202020204" pitchFamily="34" charset="0"/>
                <a:ea typeface="Microsoft YaHei UI" panose="020B0503020204020204" pitchFamily="34" charset="-122"/>
                <a:cs typeface="Arial" panose="020B0604020202020204" pitchFamily="34" charset="0"/>
              </a:rPr>
              <a:t>Phần</a:t>
            </a:r>
            <a:r>
              <a:rPr lang="en-US" altLang="zh-CN" sz="4800" b="1" dirty="0">
                <a:solidFill>
                  <a:schemeClr val="bg1"/>
                </a:solidFill>
                <a:latin typeface="Arial" panose="020B0604020202020204" pitchFamily="34" charset="0"/>
                <a:ea typeface="Microsoft YaHei UI" panose="020B0503020204020204" pitchFamily="34" charset="-122"/>
                <a:cs typeface="Arial" panose="020B0604020202020204" pitchFamily="34" charset="0"/>
              </a:rPr>
              <a:t> 3</a:t>
            </a:r>
            <a:endParaRPr lang="en-US" altLang="zh-CN" sz="4800" b="1" dirty="0">
              <a:solidFill>
                <a:schemeClr val="bg1"/>
              </a:solidFill>
              <a:latin typeface="Arial" panose="020B0604020202020204" pitchFamily="34" charset="0"/>
              <a:cs typeface="Arial" panose="020B0604020202020204" pitchFamily="34" charset="0"/>
            </a:endParaRPr>
          </a:p>
        </p:txBody>
      </p:sp>
      <p:sp>
        <p:nvSpPr>
          <p:cNvPr id="28" name="文本框 27"/>
          <p:cNvSpPr txBox="1"/>
          <p:nvPr/>
        </p:nvSpPr>
        <p:spPr>
          <a:xfrm>
            <a:off x="1174115" y="2346407"/>
            <a:ext cx="3276600" cy="379656"/>
          </a:xfrm>
          <a:prstGeom prst="rect">
            <a:avLst/>
          </a:prstGeom>
          <a:noFill/>
        </p:spPr>
        <p:txBody>
          <a:bodyPr wrap="square" rtlCol="0">
            <a:spAutoFit/>
          </a:bodyPr>
          <a:lstStyle/>
          <a:p>
            <a:pPr algn="ctr"/>
            <a:r>
              <a:rPr lang="en-US" altLang="zh-CN" sz="1867" b="1" dirty="0" err="1">
                <a:solidFill>
                  <a:schemeClr val="bg1"/>
                </a:solidFill>
                <a:latin typeface="Arial" panose="020B0604020202020204" pitchFamily="34" charset="0"/>
                <a:ea typeface="Microsoft YaHei UI" panose="020B0503020204020204" pitchFamily="34" charset="-122"/>
                <a:cs typeface="Arial" panose="020B0604020202020204" pitchFamily="34" charset="0"/>
              </a:rPr>
              <a:t>DateTime</a:t>
            </a:r>
            <a:endParaRPr lang="zh-CN" altLang="en-US" sz="1867" b="1" dirty="0">
              <a:solidFill>
                <a:schemeClr val="bg1"/>
              </a:solidFill>
              <a:latin typeface="Arial" panose="020B0604020202020204" pitchFamily="34" charset="0"/>
              <a:ea typeface="Microsoft YaHei UI" panose="020B0503020204020204" pitchFamily="34" charset="-122"/>
              <a:cs typeface="Arial" panose="020B0604020202020204" pitchFamily="34" charset="0"/>
            </a:endParaRPr>
          </a:p>
        </p:txBody>
      </p:sp>
      <p:sp>
        <p:nvSpPr>
          <p:cNvPr id="7" name="文本框 21">
            <a:extLst>
              <a:ext uri="{FF2B5EF4-FFF2-40B4-BE49-F238E27FC236}">
                <a16:creationId xmlns:a16="http://schemas.microsoft.com/office/drawing/2014/main" id="{1E2D92EC-298B-4C96-B287-CDB164D3823F}"/>
              </a:ext>
            </a:extLst>
          </p:cNvPr>
          <p:cNvSpPr txBox="1"/>
          <p:nvPr/>
        </p:nvSpPr>
        <p:spPr>
          <a:xfrm>
            <a:off x="1722755" y="2948874"/>
            <a:ext cx="2179320" cy="1900777"/>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42900" indent="-342900" fontAlgn="auto">
              <a:lnSpc>
                <a:spcPct val="150000"/>
              </a:lnSpc>
              <a:buClr>
                <a:schemeClr val="bg1"/>
              </a:buClr>
              <a:buFont typeface="+mj-lt"/>
              <a:buAutoNum type="arabicPeriod"/>
            </a:pPr>
            <a:r>
              <a:rPr lang="en-US" altLang="zh-CN" sz="1600" dirty="0">
                <a:solidFill>
                  <a:schemeClr val="bg1">
                    <a:lumMod val="95000"/>
                  </a:schemeClr>
                </a:solidFill>
                <a:latin typeface="Calibri" panose="020F0502020204030204" pitchFamily="34" charset="0"/>
                <a:ea typeface="Microsoft YaHei UI" panose="020B0503020204020204" pitchFamily="34" charset="-122"/>
                <a:cs typeface="Calibri" panose="020F0502020204030204" pitchFamily="34" charset="0"/>
                <a:sym typeface="+mn-ea"/>
              </a:rPr>
              <a:t>Date</a:t>
            </a:r>
          </a:p>
          <a:p>
            <a:pPr marL="342900" indent="-342900" fontAlgn="auto">
              <a:lnSpc>
                <a:spcPct val="150000"/>
              </a:lnSpc>
              <a:buClr>
                <a:schemeClr val="bg1"/>
              </a:buClr>
              <a:buFont typeface="+mj-lt"/>
              <a:buAutoNum type="arabicPeriod"/>
            </a:pPr>
            <a:r>
              <a:rPr lang="en-US" altLang="zh-CN" sz="1600" dirty="0">
                <a:solidFill>
                  <a:schemeClr val="bg1">
                    <a:lumMod val="95000"/>
                  </a:schemeClr>
                </a:solidFill>
                <a:latin typeface="Calibri" panose="020F0502020204030204" pitchFamily="34" charset="0"/>
                <a:ea typeface="Microsoft YaHei UI" panose="020B0503020204020204" pitchFamily="34" charset="-122"/>
                <a:cs typeface="Calibri" panose="020F0502020204030204" pitchFamily="34" charset="0"/>
                <a:sym typeface="+mn-ea"/>
              </a:rPr>
              <a:t>Calendar</a:t>
            </a:r>
          </a:p>
          <a:p>
            <a:pPr marL="342900" indent="-342900" fontAlgn="auto">
              <a:lnSpc>
                <a:spcPct val="150000"/>
              </a:lnSpc>
              <a:buClr>
                <a:schemeClr val="bg1"/>
              </a:buClr>
              <a:buFont typeface="+mj-lt"/>
              <a:buAutoNum type="arabicPeriod"/>
            </a:pPr>
            <a:r>
              <a:rPr lang="en-US" altLang="zh-CN" sz="1600" dirty="0" err="1">
                <a:solidFill>
                  <a:schemeClr val="bg1">
                    <a:lumMod val="95000"/>
                  </a:schemeClr>
                </a:solidFill>
                <a:latin typeface="Calibri" panose="020F0502020204030204" pitchFamily="34" charset="0"/>
                <a:ea typeface="Microsoft YaHei UI" panose="020B0503020204020204" pitchFamily="34" charset="-122"/>
                <a:cs typeface="Calibri" panose="020F0502020204030204" pitchFamily="34" charset="0"/>
                <a:sym typeface="+mn-ea"/>
              </a:rPr>
              <a:t>TimeZone</a:t>
            </a:r>
            <a:endParaRPr lang="en-US" altLang="zh-CN" sz="1600" dirty="0">
              <a:solidFill>
                <a:schemeClr val="bg1">
                  <a:lumMod val="95000"/>
                </a:schemeClr>
              </a:solidFill>
              <a:latin typeface="Calibri" panose="020F0502020204030204" pitchFamily="34" charset="0"/>
              <a:ea typeface="Microsoft YaHei UI" panose="020B0503020204020204" pitchFamily="34" charset="-122"/>
              <a:cs typeface="Calibri" panose="020F0502020204030204" pitchFamily="34" charset="0"/>
              <a:sym typeface="+mn-ea"/>
            </a:endParaRPr>
          </a:p>
          <a:p>
            <a:pPr marL="342900" indent="-342900" fontAlgn="auto">
              <a:lnSpc>
                <a:spcPct val="150000"/>
              </a:lnSpc>
              <a:buClr>
                <a:schemeClr val="bg1"/>
              </a:buClr>
              <a:buFont typeface="+mj-lt"/>
              <a:buAutoNum type="arabicPeriod"/>
            </a:pPr>
            <a:r>
              <a:rPr lang="en-US" altLang="zh-CN" sz="1600" dirty="0" err="1">
                <a:solidFill>
                  <a:schemeClr val="bg1">
                    <a:lumMod val="95000"/>
                  </a:schemeClr>
                </a:solidFill>
                <a:latin typeface="Calibri" panose="020F0502020204030204" pitchFamily="34" charset="0"/>
                <a:ea typeface="Microsoft YaHei UI" panose="020B0503020204020204" pitchFamily="34" charset="-122"/>
                <a:cs typeface="Calibri" panose="020F0502020204030204" pitchFamily="34" charset="0"/>
                <a:sym typeface="+mn-ea"/>
              </a:rPr>
              <a:t>DateFormat</a:t>
            </a:r>
            <a:r>
              <a:rPr lang="en-US" altLang="zh-CN" sz="1600" dirty="0">
                <a:solidFill>
                  <a:schemeClr val="bg1">
                    <a:lumMod val="95000"/>
                  </a:schemeClr>
                </a:solidFill>
                <a:latin typeface="Calibri" panose="020F0502020204030204" pitchFamily="34" charset="0"/>
                <a:ea typeface="Microsoft YaHei UI" panose="020B0503020204020204" pitchFamily="34" charset="-122"/>
                <a:cs typeface="Calibri" panose="020F0502020204030204" pitchFamily="34" charset="0"/>
                <a:sym typeface="+mn-ea"/>
              </a:rPr>
              <a:t> – </a:t>
            </a:r>
            <a:r>
              <a:rPr lang="en-US" altLang="zh-CN" sz="1600" dirty="0" err="1">
                <a:solidFill>
                  <a:schemeClr val="bg1">
                    <a:lumMod val="95000"/>
                  </a:schemeClr>
                </a:solidFill>
                <a:latin typeface="Calibri" panose="020F0502020204030204" pitchFamily="34" charset="0"/>
                <a:ea typeface="Microsoft YaHei UI" panose="020B0503020204020204" pitchFamily="34" charset="-122"/>
                <a:cs typeface="Calibri" panose="020F0502020204030204" pitchFamily="34" charset="0"/>
                <a:sym typeface="+mn-ea"/>
              </a:rPr>
              <a:t>SimpleDateFormat</a:t>
            </a:r>
            <a:endParaRPr lang="en-US" altLang="zh-CN" sz="1600" dirty="0">
              <a:solidFill>
                <a:schemeClr val="bg1">
                  <a:lumMod val="95000"/>
                </a:schemeClr>
              </a:solidFill>
              <a:latin typeface="Calibri" panose="020F0502020204030204" pitchFamily="34" charset="0"/>
              <a:ea typeface="Microsoft YaHei UI" panose="020B0503020204020204" pitchFamily="34" charset="-122"/>
              <a:cs typeface="Calibri" panose="020F0502020204030204" pitchFamily="34" charset="0"/>
              <a:sym typeface="+mn-ea"/>
            </a:endParaRPr>
          </a:p>
        </p:txBody>
      </p:sp>
    </p:spTree>
    <p:extLst>
      <p:ext uri="{BB962C8B-B14F-4D97-AF65-F5344CB8AC3E}">
        <p14:creationId xmlns:p14="http://schemas.microsoft.com/office/powerpoint/2010/main" val="3025832475"/>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0-#ppt_w/2"/>
                                          </p:val>
                                        </p:tav>
                                        <p:tav tm="100000">
                                          <p:val>
                                            <p:strVal val="#ppt_x"/>
                                          </p:val>
                                        </p:tav>
                                      </p:tavLst>
                                    </p:anim>
                                    <p:anim calcmode="lin" valueType="num">
                                      <p:cBhvr additive="base">
                                        <p:cTn id="8" dur="500" fill="hold"/>
                                        <p:tgtEl>
                                          <p:spTgt spid="2"/>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2" presetClass="entr" presetSubtype="2" fill="hold" grpId="0" nodeType="afterEffect">
                                  <p:stCondLst>
                                    <p:cond delay="0"/>
                                  </p:stCondLst>
                                  <p:childTnLst>
                                    <p:set>
                                      <p:cBhvr>
                                        <p:cTn id="11" dur="1" fill="hold">
                                          <p:stCondLst>
                                            <p:cond delay="0"/>
                                          </p:stCondLst>
                                        </p:cTn>
                                        <p:tgtEl>
                                          <p:spTgt spid="3"/>
                                        </p:tgtEl>
                                        <p:attrNameLst>
                                          <p:attrName>style.visibility</p:attrName>
                                        </p:attrNameLst>
                                      </p:cBhvr>
                                      <p:to>
                                        <p:strVal val="visible"/>
                                      </p:to>
                                    </p:set>
                                    <p:anim calcmode="lin" valueType="num">
                                      <p:cBhvr additive="base">
                                        <p:cTn id="12" dur="500" fill="hold"/>
                                        <p:tgtEl>
                                          <p:spTgt spid="3"/>
                                        </p:tgtEl>
                                        <p:attrNameLst>
                                          <p:attrName>ppt_x</p:attrName>
                                        </p:attrNameLst>
                                      </p:cBhvr>
                                      <p:tavLst>
                                        <p:tav tm="0">
                                          <p:val>
                                            <p:strVal val="1+#ppt_w/2"/>
                                          </p:val>
                                        </p:tav>
                                        <p:tav tm="100000">
                                          <p:val>
                                            <p:strVal val="#ppt_x"/>
                                          </p:val>
                                        </p:tav>
                                      </p:tavLst>
                                    </p:anim>
                                    <p:anim calcmode="lin" valueType="num">
                                      <p:cBhvr additive="base">
                                        <p:cTn id="13" dur="500" fill="hold"/>
                                        <p:tgtEl>
                                          <p:spTgt spid="3"/>
                                        </p:tgtEl>
                                        <p:attrNameLst>
                                          <p:attrName>ppt_y</p:attrName>
                                        </p:attrNameLst>
                                      </p:cBhvr>
                                      <p:tavLst>
                                        <p:tav tm="0">
                                          <p:val>
                                            <p:strVal val="#ppt_y"/>
                                          </p:val>
                                        </p:tav>
                                        <p:tav tm="100000">
                                          <p:val>
                                            <p:strVal val="#ppt_y"/>
                                          </p:val>
                                        </p:tav>
                                      </p:tavLst>
                                    </p:anim>
                                  </p:childTnLst>
                                </p:cTn>
                              </p:par>
                            </p:childTnLst>
                          </p:cTn>
                        </p:par>
                        <p:par>
                          <p:cTn id="14" fill="hold">
                            <p:stCondLst>
                              <p:cond delay="1000"/>
                            </p:stCondLst>
                            <p:childTnLst>
                              <p:par>
                                <p:cTn id="15" presetID="22" presetClass="entr" presetSubtype="1" fill="hold" grpId="0" nodeType="afterEffect">
                                  <p:stCondLst>
                                    <p:cond delay="0"/>
                                  </p:stCondLst>
                                  <p:childTnLst>
                                    <p:set>
                                      <p:cBhvr>
                                        <p:cTn id="16" dur="1" fill="hold">
                                          <p:stCondLst>
                                            <p:cond delay="0"/>
                                          </p:stCondLst>
                                        </p:cTn>
                                        <p:tgtEl>
                                          <p:spTgt spid="4"/>
                                        </p:tgtEl>
                                        <p:attrNameLst>
                                          <p:attrName>style.visibility</p:attrName>
                                        </p:attrNameLst>
                                      </p:cBhvr>
                                      <p:to>
                                        <p:strVal val="visible"/>
                                      </p:to>
                                    </p:set>
                                    <p:animEffect transition="in" filter="wipe(up)">
                                      <p:cBhvr>
                                        <p:cTn id="17" dur="500"/>
                                        <p:tgtEl>
                                          <p:spTgt spid="4"/>
                                        </p:tgtEl>
                                      </p:cBhvr>
                                    </p:animEffect>
                                  </p:childTnLst>
                                </p:cTn>
                              </p:par>
                            </p:childTnLst>
                          </p:cTn>
                        </p:par>
                        <p:par>
                          <p:cTn id="18" fill="hold">
                            <p:stCondLst>
                              <p:cond delay="1500"/>
                            </p:stCondLst>
                            <p:childTnLst>
                              <p:par>
                                <p:cTn id="19" presetID="53" presetClass="entr" presetSubtype="16" fill="hold" grpId="0" nodeType="afterEffect">
                                  <p:stCondLst>
                                    <p:cond delay="0"/>
                                  </p:stCondLst>
                                  <p:childTnLst>
                                    <p:set>
                                      <p:cBhvr>
                                        <p:cTn id="20" dur="1" fill="hold">
                                          <p:stCondLst>
                                            <p:cond delay="0"/>
                                          </p:stCondLst>
                                        </p:cTn>
                                        <p:tgtEl>
                                          <p:spTgt spid="8"/>
                                        </p:tgtEl>
                                        <p:attrNameLst>
                                          <p:attrName>style.visibility</p:attrName>
                                        </p:attrNameLst>
                                      </p:cBhvr>
                                      <p:to>
                                        <p:strVal val="visible"/>
                                      </p:to>
                                    </p:set>
                                    <p:anim calcmode="lin" valueType="num">
                                      <p:cBhvr>
                                        <p:cTn id="21" dur="500" fill="hold"/>
                                        <p:tgtEl>
                                          <p:spTgt spid="8"/>
                                        </p:tgtEl>
                                        <p:attrNameLst>
                                          <p:attrName>ppt_w</p:attrName>
                                        </p:attrNameLst>
                                      </p:cBhvr>
                                      <p:tavLst>
                                        <p:tav tm="0">
                                          <p:val>
                                            <p:fltVal val="0"/>
                                          </p:val>
                                        </p:tav>
                                        <p:tav tm="100000">
                                          <p:val>
                                            <p:strVal val="#ppt_w"/>
                                          </p:val>
                                        </p:tav>
                                      </p:tavLst>
                                    </p:anim>
                                    <p:anim calcmode="lin" valueType="num">
                                      <p:cBhvr>
                                        <p:cTn id="22" dur="500" fill="hold"/>
                                        <p:tgtEl>
                                          <p:spTgt spid="8"/>
                                        </p:tgtEl>
                                        <p:attrNameLst>
                                          <p:attrName>ppt_h</p:attrName>
                                        </p:attrNameLst>
                                      </p:cBhvr>
                                      <p:tavLst>
                                        <p:tav tm="0">
                                          <p:val>
                                            <p:fltVal val="0"/>
                                          </p:val>
                                        </p:tav>
                                        <p:tav tm="100000">
                                          <p:val>
                                            <p:strVal val="#ppt_h"/>
                                          </p:val>
                                        </p:tav>
                                      </p:tavLst>
                                    </p:anim>
                                    <p:animEffect transition="in" filter="fade">
                                      <p:cBhvr>
                                        <p:cTn id="23" dur="500"/>
                                        <p:tgtEl>
                                          <p:spTgt spid="8"/>
                                        </p:tgtEl>
                                      </p:cBhvr>
                                    </p:animEffect>
                                  </p:childTnLst>
                                </p:cTn>
                              </p:par>
                            </p:childTnLst>
                          </p:cTn>
                        </p:par>
                        <p:par>
                          <p:cTn id="24" fill="hold">
                            <p:stCondLst>
                              <p:cond delay="2000"/>
                            </p:stCondLst>
                            <p:childTnLst>
                              <p:par>
                                <p:cTn id="25" presetID="49" presetClass="entr" presetSubtype="0" decel="100000" fill="hold" grpId="0" nodeType="afterEffect">
                                  <p:stCondLst>
                                    <p:cond delay="0"/>
                                  </p:stCondLst>
                                  <p:childTnLst>
                                    <p:set>
                                      <p:cBhvr>
                                        <p:cTn id="26" dur="1" fill="hold">
                                          <p:stCondLst>
                                            <p:cond delay="0"/>
                                          </p:stCondLst>
                                        </p:cTn>
                                        <p:tgtEl>
                                          <p:spTgt spid="28"/>
                                        </p:tgtEl>
                                        <p:attrNameLst>
                                          <p:attrName>style.visibility</p:attrName>
                                        </p:attrNameLst>
                                      </p:cBhvr>
                                      <p:to>
                                        <p:strVal val="visible"/>
                                      </p:to>
                                    </p:set>
                                    <p:anim calcmode="lin" valueType="num">
                                      <p:cBhvr>
                                        <p:cTn id="27" dur="500" fill="hold"/>
                                        <p:tgtEl>
                                          <p:spTgt spid="28"/>
                                        </p:tgtEl>
                                        <p:attrNameLst>
                                          <p:attrName>ppt_w</p:attrName>
                                        </p:attrNameLst>
                                      </p:cBhvr>
                                      <p:tavLst>
                                        <p:tav tm="0">
                                          <p:val>
                                            <p:fltVal val="0"/>
                                          </p:val>
                                        </p:tav>
                                        <p:tav tm="100000">
                                          <p:val>
                                            <p:strVal val="#ppt_w"/>
                                          </p:val>
                                        </p:tav>
                                      </p:tavLst>
                                    </p:anim>
                                    <p:anim calcmode="lin" valueType="num">
                                      <p:cBhvr>
                                        <p:cTn id="28" dur="500" fill="hold"/>
                                        <p:tgtEl>
                                          <p:spTgt spid="28"/>
                                        </p:tgtEl>
                                        <p:attrNameLst>
                                          <p:attrName>ppt_h</p:attrName>
                                        </p:attrNameLst>
                                      </p:cBhvr>
                                      <p:tavLst>
                                        <p:tav tm="0">
                                          <p:val>
                                            <p:fltVal val="0"/>
                                          </p:val>
                                        </p:tav>
                                        <p:tav tm="100000">
                                          <p:val>
                                            <p:strVal val="#ppt_h"/>
                                          </p:val>
                                        </p:tav>
                                      </p:tavLst>
                                    </p:anim>
                                    <p:anim calcmode="lin" valueType="num">
                                      <p:cBhvr>
                                        <p:cTn id="29" dur="500" fill="hold"/>
                                        <p:tgtEl>
                                          <p:spTgt spid="28"/>
                                        </p:tgtEl>
                                        <p:attrNameLst>
                                          <p:attrName>style.rotation</p:attrName>
                                        </p:attrNameLst>
                                      </p:cBhvr>
                                      <p:tavLst>
                                        <p:tav tm="0">
                                          <p:val>
                                            <p:fltVal val="360"/>
                                          </p:val>
                                        </p:tav>
                                        <p:tav tm="100000">
                                          <p:val>
                                            <p:fltVal val="0"/>
                                          </p:val>
                                        </p:tav>
                                      </p:tavLst>
                                    </p:anim>
                                    <p:animEffect transition="in" filter="fade">
                                      <p:cBhvr>
                                        <p:cTn id="30" dur="500"/>
                                        <p:tgtEl>
                                          <p:spTgt spid="28"/>
                                        </p:tgtEl>
                                      </p:cBhvr>
                                    </p:animEffect>
                                  </p:childTnLst>
                                </p:cTn>
                              </p:par>
                            </p:childTnLst>
                          </p:cTn>
                        </p:par>
                        <p:par>
                          <p:cTn id="31" fill="hold">
                            <p:stCondLst>
                              <p:cond delay="2500"/>
                            </p:stCondLst>
                            <p:childTnLst>
                              <p:par>
                                <p:cTn id="32" presetID="42" presetClass="entr" presetSubtype="0" fill="hold" grpId="0" nodeType="afterEffect">
                                  <p:stCondLst>
                                    <p:cond delay="0"/>
                                  </p:stCondLst>
                                  <p:childTnLst>
                                    <p:set>
                                      <p:cBhvr>
                                        <p:cTn id="33" dur="1" fill="hold">
                                          <p:stCondLst>
                                            <p:cond delay="0"/>
                                          </p:stCondLst>
                                        </p:cTn>
                                        <p:tgtEl>
                                          <p:spTgt spid="7"/>
                                        </p:tgtEl>
                                        <p:attrNameLst>
                                          <p:attrName>style.visibility</p:attrName>
                                        </p:attrNameLst>
                                      </p:cBhvr>
                                      <p:to>
                                        <p:strVal val="visible"/>
                                      </p:to>
                                    </p:set>
                                    <p:animEffect transition="in" filter="fade">
                                      <p:cBhvr>
                                        <p:cTn id="34" dur="500"/>
                                        <p:tgtEl>
                                          <p:spTgt spid="7"/>
                                        </p:tgtEl>
                                      </p:cBhvr>
                                    </p:animEffect>
                                    <p:anim calcmode="lin" valueType="num">
                                      <p:cBhvr>
                                        <p:cTn id="35" dur="500" fill="hold"/>
                                        <p:tgtEl>
                                          <p:spTgt spid="7"/>
                                        </p:tgtEl>
                                        <p:attrNameLst>
                                          <p:attrName>ppt_x</p:attrName>
                                        </p:attrNameLst>
                                      </p:cBhvr>
                                      <p:tavLst>
                                        <p:tav tm="0">
                                          <p:val>
                                            <p:strVal val="#ppt_x"/>
                                          </p:val>
                                        </p:tav>
                                        <p:tav tm="100000">
                                          <p:val>
                                            <p:strVal val="#ppt_x"/>
                                          </p:val>
                                        </p:tav>
                                      </p:tavLst>
                                    </p:anim>
                                    <p:anim calcmode="lin" valueType="num">
                                      <p:cBhvr>
                                        <p:cTn id="36" dur="500" fill="hold"/>
                                        <p:tgtEl>
                                          <p:spTgt spid="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animBg="1"/>
      <p:bldP spid="4" grpId="0" bldLvl="0" animBg="1"/>
      <p:bldP spid="8" grpId="0"/>
      <p:bldP spid="28" grpId="0"/>
      <p:bldP spid="7"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0" name="Table 2">
            <a:extLst>
              <a:ext uri="{FF2B5EF4-FFF2-40B4-BE49-F238E27FC236}">
                <a16:creationId xmlns:a16="http://schemas.microsoft.com/office/drawing/2014/main" id="{3BC9B841-1152-4167-8785-8149127F1FE9}"/>
              </a:ext>
            </a:extLst>
          </p:cNvPr>
          <p:cNvGraphicFramePr>
            <a:graphicFrameLocks noGrp="1"/>
          </p:cNvGraphicFramePr>
          <p:nvPr>
            <p:extLst>
              <p:ext uri="{D42A27DB-BD31-4B8C-83A1-F6EECF244321}">
                <p14:modId xmlns:p14="http://schemas.microsoft.com/office/powerpoint/2010/main" val="1802659940"/>
              </p:ext>
            </p:extLst>
          </p:nvPr>
        </p:nvGraphicFramePr>
        <p:xfrm>
          <a:off x="1093354" y="2252879"/>
          <a:ext cx="10005289" cy="3699510"/>
        </p:xfrm>
        <a:graphic>
          <a:graphicData uri="http://schemas.openxmlformats.org/drawingml/2006/table">
            <a:tbl>
              <a:tblPr firstRow="1" bandRow="1">
                <a:tableStyleId>{74C1A8A3-306A-4EB7-A6B1-4F7E0EB9C5D6}</a:tableStyleId>
              </a:tblPr>
              <a:tblGrid>
                <a:gridCol w="3638550">
                  <a:extLst>
                    <a:ext uri="{9D8B030D-6E8A-4147-A177-3AD203B41FA5}">
                      <a16:colId xmlns:a16="http://schemas.microsoft.com/office/drawing/2014/main" val="3810078355"/>
                    </a:ext>
                  </a:extLst>
                </a:gridCol>
                <a:gridCol w="6366739">
                  <a:extLst>
                    <a:ext uri="{9D8B030D-6E8A-4147-A177-3AD203B41FA5}">
                      <a16:colId xmlns:a16="http://schemas.microsoft.com/office/drawing/2014/main" val="3766260674"/>
                    </a:ext>
                  </a:extLst>
                </a:gridCol>
              </a:tblGrid>
              <a:tr h="251477">
                <a:tc>
                  <a:txBody>
                    <a:bodyPr/>
                    <a:lstStyle/>
                    <a:p>
                      <a:pPr algn="ctr"/>
                      <a:r>
                        <a:rPr lang="en-US" sz="1400" dirty="0" err="1"/>
                        <a:t>Phương</a:t>
                      </a:r>
                      <a:r>
                        <a:rPr lang="en-US" sz="1400" dirty="0"/>
                        <a:t> </a:t>
                      </a:r>
                      <a:r>
                        <a:rPr lang="en-US" sz="1400" dirty="0" err="1"/>
                        <a:t>thức</a:t>
                      </a:r>
                      <a:endParaRPr lang="en-US" sz="1400" dirty="0">
                        <a:latin typeface="Calibri" panose="020F0502020204030204" pitchFamily="34" charset="0"/>
                        <a:cs typeface="Calibri" panose="020F05020202040302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1400" dirty="0" err="1"/>
                        <a:t>Mô</a:t>
                      </a:r>
                      <a:r>
                        <a:rPr lang="en-US" sz="1400" dirty="0"/>
                        <a:t> </a:t>
                      </a:r>
                      <a:r>
                        <a:rPr lang="en-US" sz="1400" dirty="0" err="1"/>
                        <a:t>tả</a:t>
                      </a:r>
                      <a:endParaRPr lang="en-US" sz="1400" dirty="0">
                        <a:latin typeface="Calibri" panose="020F0502020204030204" pitchFamily="34" charset="0"/>
                        <a:cs typeface="Calibri" panose="020F05020202040302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992421054"/>
                  </a:ext>
                </a:extLst>
              </a:tr>
              <a:tr h="251477">
                <a:tc>
                  <a:txBody>
                    <a:bodyPr/>
                    <a:lstStyle/>
                    <a:p>
                      <a:pPr algn="l" fontAlgn="t"/>
                      <a:r>
                        <a:rPr lang="en-US" b="1">
                          <a:effectLst/>
                        </a:rPr>
                        <a:t>boolean after(Date date)</a:t>
                      </a:r>
                    </a:p>
                  </a:txBody>
                  <a:tcPr marL="47625" marR="47625" marT="47625" marB="4762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t"/>
                      <a:r>
                        <a:rPr lang="en-US" dirty="0" err="1">
                          <a:effectLst/>
                        </a:rPr>
                        <a:t>kiểm</a:t>
                      </a:r>
                      <a:r>
                        <a:rPr lang="en-US" dirty="0">
                          <a:effectLst/>
                        </a:rPr>
                        <a:t> </a:t>
                      </a:r>
                      <a:r>
                        <a:rPr lang="en-US" dirty="0" err="1">
                          <a:effectLst/>
                        </a:rPr>
                        <a:t>tra</a:t>
                      </a:r>
                      <a:r>
                        <a:rPr lang="en-US" dirty="0">
                          <a:effectLst/>
                        </a:rPr>
                        <a:t> </a:t>
                      </a:r>
                      <a:r>
                        <a:rPr lang="en-US" dirty="0" err="1">
                          <a:effectLst/>
                        </a:rPr>
                        <a:t>nếu</a:t>
                      </a:r>
                      <a:r>
                        <a:rPr lang="en-US" dirty="0">
                          <a:effectLst/>
                        </a:rPr>
                        <a:t> </a:t>
                      </a:r>
                      <a:r>
                        <a:rPr lang="en-US" dirty="0" err="1">
                          <a:effectLst/>
                        </a:rPr>
                        <a:t>ngày</a:t>
                      </a:r>
                      <a:r>
                        <a:rPr lang="en-US" dirty="0">
                          <a:effectLst/>
                        </a:rPr>
                        <a:t> </a:t>
                      </a:r>
                      <a:r>
                        <a:rPr lang="en-US" dirty="0" err="1">
                          <a:effectLst/>
                        </a:rPr>
                        <a:t>hiện</a:t>
                      </a:r>
                      <a:r>
                        <a:rPr lang="en-US" dirty="0">
                          <a:effectLst/>
                        </a:rPr>
                        <a:t> </a:t>
                      </a:r>
                      <a:r>
                        <a:rPr lang="en-US" dirty="0" err="1">
                          <a:effectLst/>
                        </a:rPr>
                        <a:t>tại</a:t>
                      </a:r>
                      <a:r>
                        <a:rPr lang="en-US" dirty="0">
                          <a:effectLst/>
                        </a:rPr>
                        <a:t> </a:t>
                      </a:r>
                      <a:r>
                        <a:rPr lang="en-US" dirty="0" err="1">
                          <a:effectLst/>
                        </a:rPr>
                        <a:t>là</a:t>
                      </a:r>
                      <a:r>
                        <a:rPr lang="en-US" dirty="0">
                          <a:effectLst/>
                        </a:rPr>
                        <a:t> </a:t>
                      </a:r>
                      <a:r>
                        <a:rPr lang="en-US" dirty="0" err="1">
                          <a:effectLst/>
                        </a:rPr>
                        <a:t>sau</a:t>
                      </a:r>
                      <a:r>
                        <a:rPr lang="en-US" dirty="0">
                          <a:effectLst/>
                        </a:rPr>
                        <a:t> </a:t>
                      </a:r>
                      <a:r>
                        <a:rPr lang="en-US" dirty="0" err="1">
                          <a:effectLst/>
                        </a:rPr>
                        <a:t>ngày</a:t>
                      </a:r>
                      <a:r>
                        <a:rPr lang="en-US" dirty="0">
                          <a:effectLst/>
                        </a:rPr>
                        <a:t> </a:t>
                      </a:r>
                      <a:r>
                        <a:rPr lang="en-US" dirty="0" err="1">
                          <a:effectLst/>
                        </a:rPr>
                        <a:t>đã</a:t>
                      </a:r>
                      <a:r>
                        <a:rPr lang="en-US" dirty="0">
                          <a:effectLst/>
                        </a:rPr>
                        <a:t> </a:t>
                      </a:r>
                      <a:r>
                        <a:rPr lang="en-US" dirty="0" err="1">
                          <a:effectLst/>
                        </a:rPr>
                        <a:t>cho</a:t>
                      </a:r>
                      <a:r>
                        <a:rPr lang="en-US" dirty="0">
                          <a:effectLst/>
                        </a:rPr>
                        <a:t>.</a:t>
                      </a:r>
                    </a:p>
                  </a:txBody>
                  <a:tcPr marL="47625" marR="47625" marT="47625" marB="4762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784829038"/>
                  </a:ext>
                </a:extLst>
              </a:tr>
              <a:tr h="251477">
                <a:tc>
                  <a:txBody>
                    <a:bodyPr/>
                    <a:lstStyle/>
                    <a:p>
                      <a:pPr algn="l" fontAlgn="t"/>
                      <a:r>
                        <a:rPr lang="en-US" b="1">
                          <a:effectLst/>
                        </a:rPr>
                        <a:t>boolean before(Date date)</a:t>
                      </a:r>
                    </a:p>
                  </a:txBody>
                  <a:tcPr marL="47625" marR="47625" marT="47625" marB="4762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t"/>
                      <a:r>
                        <a:rPr lang="vi-VN" dirty="0">
                          <a:effectLst/>
                        </a:rPr>
                        <a:t>kiểm tra nếu ngày hiện tại là trước ngày đã cho.</a:t>
                      </a:r>
                    </a:p>
                  </a:txBody>
                  <a:tcPr marL="47625" marR="47625" marT="47625" marB="4762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705466018"/>
                  </a:ext>
                </a:extLst>
              </a:tr>
              <a:tr h="251477">
                <a:tc>
                  <a:txBody>
                    <a:bodyPr/>
                    <a:lstStyle/>
                    <a:p>
                      <a:pPr algn="l" fontAlgn="t"/>
                      <a:r>
                        <a:rPr lang="en-US" b="1">
                          <a:effectLst/>
                        </a:rPr>
                        <a:t>Object clone()</a:t>
                      </a:r>
                    </a:p>
                  </a:txBody>
                  <a:tcPr marL="47625" marR="47625" marT="47625" marB="4762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t"/>
                      <a:r>
                        <a:rPr lang="vi-VN" dirty="0">
                          <a:effectLst/>
                        </a:rPr>
                        <a:t>Trả về đối tượng nhân bản của ngày hiện tại.</a:t>
                      </a:r>
                    </a:p>
                  </a:txBody>
                  <a:tcPr marL="47625" marR="47625" marT="47625" marB="4762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681452849"/>
                  </a:ext>
                </a:extLst>
              </a:tr>
              <a:tr h="251477">
                <a:tc>
                  <a:txBody>
                    <a:bodyPr/>
                    <a:lstStyle/>
                    <a:p>
                      <a:pPr algn="l" fontAlgn="t"/>
                      <a:r>
                        <a:rPr lang="en-US" b="1">
                          <a:effectLst/>
                        </a:rPr>
                        <a:t>int compareTo(Date date)</a:t>
                      </a:r>
                    </a:p>
                  </a:txBody>
                  <a:tcPr marL="47625" marR="47625" marT="47625" marB="4762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t"/>
                      <a:r>
                        <a:rPr lang="en-US" dirty="0">
                          <a:effectLst/>
                        </a:rPr>
                        <a:t>So </a:t>
                      </a:r>
                      <a:r>
                        <a:rPr lang="en-US" dirty="0" err="1">
                          <a:effectLst/>
                        </a:rPr>
                        <a:t>sánh</a:t>
                      </a:r>
                      <a:r>
                        <a:rPr lang="en-US" dirty="0">
                          <a:effectLst/>
                        </a:rPr>
                        <a:t> </a:t>
                      </a:r>
                      <a:r>
                        <a:rPr lang="en-US" dirty="0" err="1">
                          <a:effectLst/>
                        </a:rPr>
                        <a:t>ngày</a:t>
                      </a:r>
                      <a:r>
                        <a:rPr lang="en-US" dirty="0">
                          <a:effectLst/>
                        </a:rPr>
                        <a:t> </a:t>
                      </a:r>
                      <a:r>
                        <a:rPr lang="en-US" dirty="0" err="1">
                          <a:effectLst/>
                        </a:rPr>
                        <a:t>hiện</a:t>
                      </a:r>
                      <a:r>
                        <a:rPr lang="en-US" dirty="0">
                          <a:effectLst/>
                        </a:rPr>
                        <a:t> </a:t>
                      </a:r>
                      <a:r>
                        <a:rPr lang="en-US" dirty="0" err="1">
                          <a:effectLst/>
                        </a:rPr>
                        <a:t>tại</a:t>
                      </a:r>
                      <a:r>
                        <a:rPr lang="en-US" dirty="0">
                          <a:effectLst/>
                        </a:rPr>
                        <a:t> </a:t>
                      </a:r>
                      <a:r>
                        <a:rPr lang="en-US" dirty="0" err="1">
                          <a:effectLst/>
                        </a:rPr>
                        <a:t>với</a:t>
                      </a:r>
                      <a:r>
                        <a:rPr lang="en-US" dirty="0">
                          <a:effectLst/>
                        </a:rPr>
                        <a:t> </a:t>
                      </a:r>
                      <a:r>
                        <a:rPr lang="en-US" dirty="0" err="1">
                          <a:effectLst/>
                        </a:rPr>
                        <a:t>ngày</a:t>
                      </a:r>
                      <a:r>
                        <a:rPr lang="en-US" dirty="0">
                          <a:effectLst/>
                        </a:rPr>
                        <a:t> </a:t>
                      </a:r>
                      <a:r>
                        <a:rPr lang="en-US" dirty="0" err="1">
                          <a:effectLst/>
                        </a:rPr>
                        <a:t>đã</a:t>
                      </a:r>
                      <a:r>
                        <a:rPr lang="en-US" dirty="0">
                          <a:effectLst/>
                        </a:rPr>
                        <a:t> </a:t>
                      </a:r>
                      <a:r>
                        <a:rPr lang="en-US" dirty="0" err="1">
                          <a:effectLst/>
                        </a:rPr>
                        <a:t>cho</a:t>
                      </a:r>
                      <a:r>
                        <a:rPr lang="en-US" dirty="0">
                          <a:effectLst/>
                        </a:rPr>
                        <a:t>.</a:t>
                      </a:r>
                    </a:p>
                  </a:txBody>
                  <a:tcPr marL="47625" marR="47625" marT="47625" marB="4762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843990426"/>
                  </a:ext>
                </a:extLst>
              </a:tr>
              <a:tr h="251477">
                <a:tc>
                  <a:txBody>
                    <a:bodyPr/>
                    <a:lstStyle/>
                    <a:p>
                      <a:pPr algn="l" fontAlgn="t"/>
                      <a:r>
                        <a:rPr lang="en-US" b="1">
                          <a:effectLst/>
                        </a:rPr>
                        <a:t>boolean equals(Date date)</a:t>
                      </a:r>
                    </a:p>
                  </a:txBody>
                  <a:tcPr marL="47625" marR="47625" marT="47625" marB="4762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t"/>
                      <a:r>
                        <a:rPr lang="en-US" dirty="0">
                          <a:effectLst/>
                        </a:rPr>
                        <a:t>So </a:t>
                      </a:r>
                      <a:r>
                        <a:rPr lang="en-US" dirty="0" err="1">
                          <a:effectLst/>
                        </a:rPr>
                        <a:t>sánh</a:t>
                      </a:r>
                      <a:r>
                        <a:rPr lang="en-US" dirty="0">
                          <a:effectLst/>
                        </a:rPr>
                        <a:t> </a:t>
                      </a:r>
                      <a:r>
                        <a:rPr lang="en-US" dirty="0" err="1">
                          <a:effectLst/>
                        </a:rPr>
                        <a:t>ngày</a:t>
                      </a:r>
                      <a:r>
                        <a:rPr lang="en-US" dirty="0">
                          <a:effectLst/>
                        </a:rPr>
                        <a:t> </a:t>
                      </a:r>
                      <a:r>
                        <a:rPr lang="en-US" dirty="0" err="1">
                          <a:effectLst/>
                        </a:rPr>
                        <a:t>hiện</a:t>
                      </a:r>
                      <a:r>
                        <a:rPr lang="en-US" dirty="0">
                          <a:effectLst/>
                        </a:rPr>
                        <a:t> </a:t>
                      </a:r>
                      <a:r>
                        <a:rPr lang="en-US" dirty="0" err="1">
                          <a:effectLst/>
                        </a:rPr>
                        <a:t>tại</a:t>
                      </a:r>
                      <a:r>
                        <a:rPr lang="en-US" dirty="0">
                          <a:effectLst/>
                        </a:rPr>
                        <a:t> </a:t>
                      </a:r>
                      <a:r>
                        <a:rPr lang="en-US" dirty="0" err="1">
                          <a:effectLst/>
                        </a:rPr>
                        <a:t>với</a:t>
                      </a:r>
                      <a:r>
                        <a:rPr lang="en-US" dirty="0">
                          <a:effectLst/>
                        </a:rPr>
                        <a:t> </a:t>
                      </a:r>
                      <a:r>
                        <a:rPr lang="en-US" dirty="0" err="1">
                          <a:effectLst/>
                        </a:rPr>
                        <a:t>ngày</a:t>
                      </a:r>
                      <a:r>
                        <a:rPr lang="en-US" dirty="0">
                          <a:effectLst/>
                        </a:rPr>
                        <a:t> </a:t>
                      </a:r>
                      <a:r>
                        <a:rPr lang="en-US" dirty="0" err="1">
                          <a:effectLst/>
                        </a:rPr>
                        <a:t>đã</a:t>
                      </a:r>
                      <a:r>
                        <a:rPr lang="en-US" dirty="0">
                          <a:effectLst/>
                        </a:rPr>
                        <a:t> </a:t>
                      </a:r>
                      <a:r>
                        <a:rPr lang="en-US" dirty="0" err="1">
                          <a:effectLst/>
                        </a:rPr>
                        <a:t>cho</a:t>
                      </a:r>
                      <a:r>
                        <a:rPr lang="en-US" dirty="0">
                          <a:effectLst/>
                        </a:rPr>
                        <a:t>.</a:t>
                      </a:r>
                    </a:p>
                  </a:txBody>
                  <a:tcPr marL="47625" marR="47625" marT="47625" marB="4762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739204594"/>
                  </a:ext>
                </a:extLst>
              </a:tr>
              <a:tr h="251477">
                <a:tc>
                  <a:txBody>
                    <a:bodyPr/>
                    <a:lstStyle/>
                    <a:p>
                      <a:pPr algn="l" fontAlgn="t"/>
                      <a:r>
                        <a:rPr lang="en-US" b="1" dirty="0">
                          <a:effectLst/>
                        </a:rPr>
                        <a:t>static Date from(Instant instant)</a:t>
                      </a:r>
                    </a:p>
                  </a:txBody>
                  <a:tcPr marL="47625" marR="47625" marT="47625" marB="4762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t"/>
                      <a:r>
                        <a:rPr lang="vi-VN" dirty="0">
                          <a:effectLst/>
                        </a:rPr>
                        <a:t>Trả về một thể hiện của đối tượng Date từ ngày Instant.</a:t>
                      </a:r>
                    </a:p>
                  </a:txBody>
                  <a:tcPr marL="47625" marR="47625" marT="47625" marB="4762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344906272"/>
                  </a:ext>
                </a:extLst>
              </a:tr>
              <a:tr h="251477">
                <a:tc>
                  <a:txBody>
                    <a:bodyPr/>
                    <a:lstStyle/>
                    <a:p>
                      <a:pPr algn="l" fontAlgn="t"/>
                      <a:r>
                        <a:rPr lang="en-US" b="1">
                          <a:effectLst/>
                        </a:rPr>
                        <a:t>long getTime()</a:t>
                      </a:r>
                    </a:p>
                  </a:txBody>
                  <a:tcPr marL="47625" marR="47625" marT="47625" marB="4762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t"/>
                      <a:r>
                        <a:rPr lang="vi-VN" dirty="0">
                          <a:effectLst/>
                        </a:rPr>
                        <a:t>Trả về thời gian được đại diện bởi đối tượng date.</a:t>
                      </a:r>
                    </a:p>
                  </a:txBody>
                  <a:tcPr marL="47625" marR="47625" marT="47625" marB="4762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325810855"/>
                  </a:ext>
                </a:extLst>
              </a:tr>
              <a:tr h="251477">
                <a:tc>
                  <a:txBody>
                    <a:bodyPr/>
                    <a:lstStyle/>
                    <a:p>
                      <a:pPr algn="l" fontAlgn="t"/>
                      <a:r>
                        <a:rPr lang="en-US" b="1">
                          <a:effectLst/>
                        </a:rPr>
                        <a:t>int hashCode()</a:t>
                      </a:r>
                    </a:p>
                  </a:txBody>
                  <a:tcPr marL="47625" marR="47625" marT="47625" marB="4762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t"/>
                      <a:r>
                        <a:rPr lang="vi-VN" dirty="0">
                          <a:effectLst/>
                        </a:rPr>
                        <a:t>Trả về giá trị mã băm cho đối tượng ngày này.</a:t>
                      </a:r>
                    </a:p>
                  </a:txBody>
                  <a:tcPr marL="47625" marR="47625" marT="47625" marB="4762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939022207"/>
                  </a:ext>
                </a:extLst>
              </a:tr>
              <a:tr h="251477">
                <a:tc>
                  <a:txBody>
                    <a:bodyPr/>
                    <a:lstStyle/>
                    <a:p>
                      <a:pPr algn="l" fontAlgn="t"/>
                      <a:r>
                        <a:rPr lang="en-US" b="1">
                          <a:effectLst/>
                        </a:rPr>
                        <a:t>void setTime(long time)</a:t>
                      </a:r>
                    </a:p>
                  </a:txBody>
                  <a:tcPr marL="47625" marR="47625" marT="47625" marB="4762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t"/>
                      <a:r>
                        <a:rPr lang="en-US" dirty="0" err="1">
                          <a:effectLst/>
                        </a:rPr>
                        <a:t>Thay</a:t>
                      </a:r>
                      <a:r>
                        <a:rPr lang="en-US" dirty="0">
                          <a:effectLst/>
                        </a:rPr>
                        <a:t> </a:t>
                      </a:r>
                      <a:r>
                        <a:rPr lang="en-US" dirty="0" err="1">
                          <a:effectLst/>
                        </a:rPr>
                        <a:t>đổi</a:t>
                      </a:r>
                      <a:r>
                        <a:rPr lang="en-US" dirty="0">
                          <a:effectLst/>
                        </a:rPr>
                        <a:t> </a:t>
                      </a:r>
                      <a:r>
                        <a:rPr lang="en-US" dirty="0" err="1">
                          <a:effectLst/>
                        </a:rPr>
                        <a:t>ngày</a:t>
                      </a:r>
                      <a:r>
                        <a:rPr lang="en-US" dirty="0">
                          <a:effectLst/>
                        </a:rPr>
                        <a:t> </a:t>
                      </a:r>
                      <a:r>
                        <a:rPr lang="en-US" dirty="0" err="1">
                          <a:effectLst/>
                        </a:rPr>
                        <a:t>hiện</a:t>
                      </a:r>
                      <a:r>
                        <a:rPr lang="en-US" dirty="0">
                          <a:effectLst/>
                        </a:rPr>
                        <a:t> </a:t>
                      </a:r>
                      <a:r>
                        <a:rPr lang="en-US" dirty="0" err="1">
                          <a:effectLst/>
                        </a:rPr>
                        <a:t>tại</a:t>
                      </a:r>
                      <a:r>
                        <a:rPr lang="en-US" dirty="0">
                          <a:effectLst/>
                        </a:rPr>
                        <a:t> </a:t>
                      </a:r>
                      <a:r>
                        <a:rPr lang="en-US" dirty="0" err="1">
                          <a:effectLst/>
                        </a:rPr>
                        <a:t>và</a:t>
                      </a:r>
                      <a:r>
                        <a:rPr lang="en-US" dirty="0">
                          <a:effectLst/>
                        </a:rPr>
                        <a:t> </a:t>
                      </a:r>
                      <a:r>
                        <a:rPr lang="en-US" dirty="0" err="1">
                          <a:effectLst/>
                        </a:rPr>
                        <a:t>thời</a:t>
                      </a:r>
                      <a:r>
                        <a:rPr lang="en-US" dirty="0">
                          <a:effectLst/>
                        </a:rPr>
                        <a:t> </a:t>
                      </a:r>
                      <a:r>
                        <a:rPr lang="en-US" dirty="0" err="1">
                          <a:effectLst/>
                        </a:rPr>
                        <a:t>gian</a:t>
                      </a:r>
                      <a:r>
                        <a:rPr lang="en-US" dirty="0">
                          <a:effectLst/>
                        </a:rPr>
                        <a:t> </a:t>
                      </a:r>
                      <a:r>
                        <a:rPr lang="en-US" dirty="0" err="1">
                          <a:effectLst/>
                        </a:rPr>
                        <a:t>cho</a:t>
                      </a:r>
                      <a:r>
                        <a:rPr lang="en-US" dirty="0">
                          <a:effectLst/>
                        </a:rPr>
                        <a:t> </a:t>
                      </a:r>
                      <a:r>
                        <a:rPr lang="en-US" dirty="0" err="1">
                          <a:effectLst/>
                        </a:rPr>
                        <a:t>thời</a:t>
                      </a:r>
                      <a:r>
                        <a:rPr lang="en-US" dirty="0">
                          <a:effectLst/>
                        </a:rPr>
                        <a:t> </a:t>
                      </a:r>
                      <a:r>
                        <a:rPr lang="en-US" dirty="0" err="1">
                          <a:effectLst/>
                        </a:rPr>
                        <a:t>gian</a:t>
                      </a:r>
                      <a:r>
                        <a:rPr lang="en-US" dirty="0">
                          <a:effectLst/>
                        </a:rPr>
                        <a:t> </a:t>
                      </a:r>
                      <a:r>
                        <a:rPr lang="en-US" dirty="0" err="1">
                          <a:effectLst/>
                        </a:rPr>
                        <a:t>đã</a:t>
                      </a:r>
                      <a:r>
                        <a:rPr lang="en-US" dirty="0">
                          <a:effectLst/>
                        </a:rPr>
                        <a:t> </a:t>
                      </a:r>
                      <a:r>
                        <a:rPr lang="en-US" dirty="0" err="1">
                          <a:effectLst/>
                        </a:rPr>
                        <a:t>cho</a:t>
                      </a:r>
                      <a:r>
                        <a:rPr lang="en-US" dirty="0">
                          <a:effectLst/>
                        </a:rPr>
                        <a:t>.</a:t>
                      </a:r>
                    </a:p>
                  </a:txBody>
                  <a:tcPr marL="47625" marR="47625" marT="47625" marB="4762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862640985"/>
                  </a:ext>
                </a:extLst>
              </a:tr>
              <a:tr h="251477">
                <a:tc>
                  <a:txBody>
                    <a:bodyPr/>
                    <a:lstStyle/>
                    <a:p>
                      <a:pPr algn="l" fontAlgn="t"/>
                      <a:r>
                        <a:rPr lang="en-US" b="1">
                          <a:effectLst/>
                        </a:rPr>
                        <a:t>Instant toInstant()</a:t>
                      </a:r>
                    </a:p>
                  </a:txBody>
                  <a:tcPr marL="47625" marR="47625" marT="47625" marB="4762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t"/>
                      <a:r>
                        <a:rPr lang="vi-VN" dirty="0">
                          <a:effectLst/>
                        </a:rPr>
                        <a:t>Chuyển đổi date hiện tại thành đối tượng Instant.</a:t>
                      </a:r>
                    </a:p>
                  </a:txBody>
                  <a:tcPr marL="47625" marR="47625" marT="47625" marB="4762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66450185"/>
                  </a:ext>
                </a:extLst>
              </a:tr>
              <a:tr h="251477">
                <a:tc>
                  <a:txBody>
                    <a:bodyPr/>
                    <a:lstStyle/>
                    <a:p>
                      <a:pPr algn="l" fontAlgn="t"/>
                      <a:r>
                        <a:rPr lang="en-US" b="1" dirty="0">
                          <a:effectLst/>
                        </a:rPr>
                        <a:t>String </a:t>
                      </a:r>
                      <a:r>
                        <a:rPr lang="en-US" b="1" dirty="0" err="1">
                          <a:effectLst/>
                        </a:rPr>
                        <a:t>toString</a:t>
                      </a:r>
                      <a:r>
                        <a:rPr lang="en-US" b="1" dirty="0">
                          <a:effectLst/>
                        </a:rPr>
                        <a:t>()</a:t>
                      </a:r>
                    </a:p>
                  </a:txBody>
                  <a:tcPr marL="47625" marR="47625" marT="47625" marB="4762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t"/>
                      <a:r>
                        <a:rPr lang="en-US" dirty="0" err="1">
                          <a:effectLst/>
                        </a:rPr>
                        <a:t>Chuyển</a:t>
                      </a:r>
                      <a:r>
                        <a:rPr lang="en-US" dirty="0">
                          <a:effectLst/>
                        </a:rPr>
                        <a:t> </a:t>
                      </a:r>
                      <a:r>
                        <a:rPr lang="en-US" dirty="0" err="1">
                          <a:effectLst/>
                        </a:rPr>
                        <a:t>đổi</a:t>
                      </a:r>
                      <a:r>
                        <a:rPr lang="en-US" dirty="0">
                          <a:effectLst/>
                        </a:rPr>
                        <a:t> date </a:t>
                      </a:r>
                      <a:r>
                        <a:rPr lang="en-US" dirty="0" err="1">
                          <a:effectLst/>
                        </a:rPr>
                        <a:t>hiện</a:t>
                      </a:r>
                      <a:r>
                        <a:rPr lang="en-US" dirty="0">
                          <a:effectLst/>
                        </a:rPr>
                        <a:t> </a:t>
                      </a:r>
                      <a:r>
                        <a:rPr lang="en-US" dirty="0" err="1">
                          <a:effectLst/>
                        </a:rPr>
                        <a:t>tại</a:t>
                      </a:r>
                      <a:r>
                        <a:rPr lang="en-US" dirty="0">
                          <a:effectLst/>
                        </a:rPr>
                        <a:t> </a:t>
                      </a:r>
                      <a:r>
                        <a:rPr lang="en-US" dirty="0" err="1">
                          <a:effectLst/>
                        </a:rPr>
                        <a:t>thành</a:t>
                      </a:r>
                      <a:r>
                        <a:rPr lang="en-US" dirty="0">
                          <a:effectLst/>
                        </a:rPr>
                        <a:t> </a:t>
                      </a:r>
                      <a:r>
                        <a:rPr lang="en-US" dirty="0" err="1">
                          <a:effectLst/>
                        </a:rPr>
                        <a:t>chuỗi</a:t>
                      </a:r>
                      <a:r>
                        <a:rPr lang="en-US" dirty="0">
                          <a:effectLst/>
                        </a:rPr>
                        <a:t> String.</a:t>
                      </a:r>
                    </a:p>
                  </a:txBody>
                  <a:tcPr marL="47625" marR="47625" marT="47625" marB="4762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167415313"/>
                  </a:ext>
                </a:extLst>
              </a:tr>
            </a:tbl>
          </a:graphicData>
        </a:graphic>
      </p:graphicFrame>
      <p:sp>
        <p:nvSpPr>
          <p:cNvPr id="28" name="TextBox 27"/>
          <p:cNvSpPr txBox="1"/>
          <p:nvPr/>
        </p:nvSpPr>
        <p:spPr>
          <a:xfrm>
            <a:off x="349075" y="1083356"/>
            <a:ext cx="11367796" cy="646331"/>
          </a:xfrm>
          <a:prstGeom prst="rect">
            <a:avLst/>
          </a:prstGeom>
          <a:noFill/>
        </p:spPr>
        <p:txBody>
          <a:bodyPr wrap="square" rtlCol="0">
            <a:spAutoFit/>
          </a:bodyPr>
          <a:lstStyle/>
          <a:p>
            <a:r>
              <a:rPr lang="vi-VN" sz="1800" dirty="0">
                <a:latin typeface="Calibri" panose="020F0502020204030204" pitchFamily="34" charset="0"/>
                <a:cs typeface="Calibri" panose="020F0502020204030204" pitchFamily="34" charset="0"/>
              </a:rPr>
              <a:t>Lớp </a:t>
            </a:r>
            <a:r>
              <a:rPr lang="vi-VN" sz="1800" b="1" dirty="0">
                <a:latin typeface="Calibri" panose="020F0502020204030204" pitchFamily="34" charset="0"/>
                <a:cs typeface="Calibri" panose="020F0502020204030204" pitchFamily="34" charset="0"/>
              </a:rPr>
              <a:t>java.util.Date </a:t>
            </a:r>
            <a:r>
              <a:rPr lang="vi-VN" sz="1800" dirty="0">
                <a:latin typeface="Calibri" panose="020F0502020204030204" pitchFamily="34" charset="0"/>
                <a:cs typeface="Calibri" panose="020F0502020204030204" pitchFamily="34" charset="0"/>
              </a:rPr>
              <a:t>trong java biểu diễn ngày và giờ (date và time). Nó cung cấp các Constructor và phương thức để xử lý date và time trong java.</a:t>
            </a:r>
          </a:p>
        </p:txBody>
      </p:sp>
      <p:pic>
        <p:nvPicPr>
          <p:cNvPr id="8" name="Google Shape;95;p14">
            <a:extLst>
              <a:ext uri="{FF2B5EF4-FFF2-40B4-BE49-F238E27FC236}">
                <a16:creationId xmlns:a16="http://schemas.microsoft.com/office/drawing/2014/main" id="{3493E301-F0C3-480E-A738-0D0B9AF449C3}"/>
              </a:ext>
            </a:extLst>
          </p:cNvPr>
          <p:cNvPicPr preferRelativeResize="0"/>
          <p:nvPr/>
        </p:nvPicPr>
        <p:blipFill rotWithShape="1">
          <a:blip r:embed="rId3">
            <a:alphaModFix/>
          </a:blip>
          <a:srcRect t="22725" b="56345"/>
          <a:stretch/>
        </p:blipFill>
        <p:spPr>
          <a:xfrm>
            <a:off x="0" y="0"/>
            <a:ext cx="12192000" cy="789709"/>
          </a:xfrm>
          <a:prstGeom prst="rect">
            <a:avLst/>
          </a:prstGeom>
          <a:noFill/>
          <a:ln>
            <a:noFill/>
          </a:ln>
        </p:spPr>
      </p:pic>
      <p:sp>
        <p:nvSpPr>
          <p:cNvPr id="9" name="Google Shape;96;p14">
            <a:extLst>
              <a:ext uri="{FF2B5EF4-FFF2-40B4-BE49-F238E27FC236}">
                <a16:creationId xmlns:a16="http://schemas.microsoft.com/office/drawing/2014/main" id="{2534BBE1-4FB1-486B-B508-7BA212D33CC8}"/>
              </a:ext>
            </a:extLst>
          </p:cNvPr>
          <p:cNvSpPr txBox="1"/>
          <p:nvPr/>
        </p:nvSpPr>
        <p:spPr>
          <a:xfrm>
            <a:off x="48066" y="91490"/>
            <a:ext cx="7188200" cy="599084"/>
          </a:xfrm>
          <a:prstGeom prst="rect">
            <a:avLst/>
          </a:prstGeom>
          <a:noFill/>
          <a:ln>
            <a:noFill/>
          </a:ln>
        </p:spPr>
        <p:txBody>
          <a:bodyPr spcFirstLastPara="1" wrap="square" lIns="91425" tIns="45700" rIns="91425" bIns="45700" anchor="b" anchorCtr="0">
            <a:noAutofit/>
          </a:bodyPr>
          <a:lstStyle/>
          <a:p>
            <a:pPr marL="0" marR="0" lvl="0" indent="0" algn="just" rtl="0">
              <a:lnSpc>
                <a:spcPct val="90000"/>
              </a:lnSpc>
              <a:spcBef>
                <a:spcPts val="0"/>
              </a:spcBef>
              <a:spcAft>
                <a:spcPts val="0"/>
              </a:spcAft>
              <a:buClr>
                <a:schemeClr val="lt1"/>
              </a:buClr>
              <a:buSzPts val="3600"/>
              <a:buFont typeface="Calibri"/>
              <a:buNone/>
            </a:pPr>
            <a:r>
              <a:rPr lang="en-US" sz="3600" dirty="0">
                <a:solidFill>
                  <a:schemeClr val="lt1"/>
                </a:solidFill>
                <a:latin typeface="Calibri"/>
                <a:ea typeface="Calibri"/>
                <a:cs typeface="Calibri"/>
                <a:sym typeface="Calibri"/>
              </a:rPr>
              <a:t>1. Date</a:t>
            </a:r>
            <a:endParaRPr dirty="0"/>
          </a:p>
        </p:txBody>
      </p:sp>
      <p:sp>
        <p:nvSpPr>
          <p:cNvPr id="11" name="TextBox 10">
            <a:extLst>
              <a:ext uri="{FF2B5EF4-FFF2-40B4-BE49-F238E27FC236}">
                <a16:creationId xmlns:a16="http://schemas.microsoft.com/office/drawing/2014/main" id="{01EB318A-75BF-4A3F-81C3-4E8C48E7E4F1}"/>
              </a:ext>
            </a:extLst>
          </p:cNvPr>
          <p:cNvSpPr txBox="1"/>
          <p:nvPr/>
        </p:nvSpPr>
        <p:spPr>
          <a:xfrm>
            <a:off x="349075" y="1806617"/>
            <a:ext cx="11367796" cy="369332"/>
          </a:xfrm>
          <a:prstGeom prst="rect">
            <a:avLst/>
          </a:prstGeom>
          <a:noFill/>
        </p:spPr>
        <p:txBody>
          <a:bodyPr wrap="square" rtlCol="0">
            <a:spAutoFit/>
          </a:bodyPr>
          <a:lstStyle/>
          <a:p>
            <a:r>
              <a:rPr lang="en-US" sz="1800" dirty="0" err="1">
                <a:latin typeface="Calibri" panose="020F0502020204030204" pitchFamily="34" charset="0"/>
                <a:cs typeface="Calibri" panose="020F0502020204030204" pitchFamily="34" charset="0"/>
              </a:rPr>
              <a:t>Các</a:t>
            </a:r>
            <a:r>
              <a:rPr lang="en-US" sz="1800" dirty="0">
                <a:latin typeface="Calibri" panose="020F0502020204030204" pitchFamily="34" charset="0"/>
                <a:cs typeface="Calibri" panose="020F0502020204030204" pitchFamily="34" charset="0"/>
              </a:rPr>
              <a:t> constructor </a:t>
            </a:r>
            <a:r>
              <a:rPr lang="en-US" sz="1800" dirty="0" err="1">
                <a:latin typeface="Calibri" panose="020F0502020204030204" pitchFamily="34" charset="0"/>
                <a:cs typeface="Calibri" panose="020F0502020204030204" pitchFamily="34" charset="0"/>
              </a:rPr>
              <a:t>của</a:t>
            </a:r>
            <a:r>
              <a:rPr lang="en-US" sz="1800" dirty="0">
                <a:latin typeface="Calibri" panose="020F0502020204030204" pitchFamily="34" charset="0"/>
                <a:cs typeface="Calibri" panose="020F0502020204030204" pitchFamily="34" charset="0"/>
              </a:rPr>
              <a:t> </a:t>
            </a:r>
            <a:r>
              <a:rPr lang="en-US" sz="1800" dirty="0" err="1">
                <a:latin typeface="Calibri" panose="020F0502020204030204" pitchFamily="34" charset="0"/>
                <a:cs typeface="Calibri" panose="020F0502020204030204" pitchFamily="34" charset="0"/>
              </a:rPr>
              <a:t>lớp</a:t>
            </a:r>
            <a:r>
              <a:rPr lang="en-US" sz="1800" dirty="0">
                <a:latin typeface="Calibri" panose="020F0502020204030204" pitchFamily="34" charset="0"/>
                <a:cs typeface="Calibri" panose="020F0502020204030204" pitchFamily="34" charset="0"/>
              </a:rPr>
              <a:t> </a:t>
            </a:r>
            <a:r>
              <a:rPr lang="vi-VN" sz="1800" dirty="0">
                <a:latin typeface="Calibri" panose="020F0502020204030204" pitchFamily="34" charset="0"/>
                <a:cs typeface="Calibri" panose="020F0502020204030204" pitchFamily="34" charset="0"/>
              </a:rPr>
              <a:t>java.util.Date </a:t>
            </a:r>
            <a:r>
              <a:rPr lang="en-US" sz="1800" dirty="0">
                <a:latin typeface="Calibri" panose="020F0502020204030204" pitchFamily="34" charset="0"/>
                <a:cs typeface="Calibri" panose="020F0502020204030204" pitchFamily="34" charset="0"/>
              </a:rPr>
              <a:t>:</a:t>
            </a:r>
            <a:endParaRPr lang="vi-VN" sz="1800" dirty="0">
              <a:latin typeface="Calibri" panose="020F0502020204030204" pitchFamily="34" charset="0"/>
              <a:cs typeface="Calibri" panose="020F0502020204030204" pitchFamily="34" charset="0"/>
            </a:endParaRPr>
          </a:p>
        </p:txBody>
      </p:sp>
      <p:sp>
        <p:nvSpPr>
          <p:cNvPr id="12" name="TextBox 11">
            <a:extLst>
              <a:ext uri="{FF2B5EF4-FFF2-40B4-BE49-F238E27FC236}">
                <a16:creationId xmlns:a16="http://schemas.microsoft.com/office/drawing/2014/main" id="{B97D1F47-49F3-460C-A9DD-808D8694C971}"/>
              </a:ext>
            </a:extLst>
          </p:cNvPr>
          <p:cNvSpPr txBox="1"/>
          <p:nvPr/>
        </p:nvSpPr>
        <p:spPr>
          <a:xfrm>
            <a:off x="349075" y="1806617"/>
            <a:ext cx="11367796" cy="369332"/>
          </a:xfrm>
          <a:prstGeom prst="rect">
            <a:avLst/>
          </a:prstGeom>
          <a:noFill/>
        </p:spPr>
        <p:txBody>
          <a:bodyPr wrap="square" rtlCol="0">
            <a:spAutoFit/>
          </a:bodyPr>
          <a:lstStyle/>
          <a:p>
            <a:r>
              <a:rPr lang="en-US" sz="1800" dirty="0" err="1">
                <a:latin typeface="Calibri" panose="020F0502020204030204" pitchFamily="34" charset="0"/>
                <a:cs typeface="Calibri" panose="020F0502020204030204" pitchFamily="34" charset="0"/>
              </a:rPr>
              <a:t>Các</a:t>
            </a:r>
            <a:r>
              <a:rPr lang="en-US" sz="1800" dirty="0">
                <a:latin typeface="Calibri" panose="020F0502020204030204" pitchFamily="34" charset="0"/>
                <a:cs typeface="Calibri" panose="020F0502020204030204" pitchFamily="34" charset="0"/>
              </a:rPr>
              <a:t> </a:t>
            </a:r>
            <a:r>
              <a:rPr lang="en-US" sz="1800" dirty="0" err="1">
                <a:latin typeface="Calibri" panose="020F0502020204030204" pitchFamily="34" charset="0"/>
                <a:cs typeface="Calibri" panose="020F0502020204030204" pitchFamily="34" charset="0"/>
              </a:rPr>
              <a:t>phương</a:t>
            </a:r>
            <a:r>
              <a:rPr lang="en-US" sz="1800" dirty="0">
                <a:latin typeface="Calibri" panose="020F0502020204030204" pitchFamily="34" charset="0"/>
                <a:cs typeface="Calibri" panose="020F0502020204030204" pitchFamily="34" charset="0"/>
              </a:rPr>
              <a:t> </a:t>
            </a:r>
            <a:r>
              <a:rPr lang="en-US" sz="1800" dirty="0" err="1">
                <a:latin typeface="Calibri" panose="020F0502020204030204" pitchFamily="34" charset="0"/>
                <a:cs typeface="Calibri" panose="020F0502020204030204" pitchFamily="34" charset="0"/>
              </a:rPr>
              <a:t>thức</a:t>
            </a:r>
            <a:r>
              <a:rPr lang="en-US" sz="1800" dirty="0">
                <a:latin typeface="Calibri" panose="020F0502020204030204" pitchFamily="34" charset="0"/>
                <a:cs typeface="Calibri" panose="020F0502020204030204" pitchFamily="34" charset="0"/>
              </a:rPr>
              <a:t> </a:t>
            </a:r>
            <a:r>
              <a:rPr lang="en-US" sz="1800" dirty="0" err="1">
                <a:latin typeface="Calibri" panose="020F0502020204030204" pitchFamily="34" charset="0"/>
                <a:cs typeface="Calibri" panose="020F0502020204030204" pitchFamily="34" charset="0"/>
              </a:rPr>
              <a:t>của</a:t>
            </a:r>
            <a:r>
              <a:rPr lang="en-US" sz="1800" dirty="0">
                <a:latin typeface="Calibri" panose="020F0502020204030204" pitchFamily="34" charset="0"/>
                <a:cs typeface="Calibri" panose="020F0502020204030204" pitchFamily="34" charset="0"/>
              </a:rPr>
              <a:t> </a:t>
            </a:r>
            <a:r>
              <a:rPr lang="en-US" sz="1800" dirty="0" err="1">
                <a:latin typeface="Calibri" panose="020F0502020204030204" pitchFamily="34" charset="0"/>
                <a:cs typeface="Calibri" panose="020F0502020204030204" pitchFamily="34" charset="0"/>
              </a:rPr>
              <a:t>lớp</a:t>
            </a:r>
            <a:r>
              <a:rPr lang="en-US" sz="1800" dirty="0">
                <a:latin typeface="Calibri" panose="020F0502020204030204" pitchFamily="34" charset="0"/>
                <a:cs typeface="Calibri" panose="020F0502020204030204" pitchFamily="34" charset="0"/>
              </a:rPr>
              <a:t> </a:t>
            </a:r>
            <a:r>
              <a:rPr lang="vi-VN" sz="1800" dirty="0">
                <a:latin typeface="Calibri" panose="020F0502020204030204" pitchFamily="34" charset="0"/>
                <a:cs typeface="Calibri" panose="020F0502020204030204" pitchFamily="34" charset="0"/>
              </a:rPr>
              <a:t>java.util.Date </a:t>
            </a:r>
            <a:r>
              <a:rPr lang="en-US" sz="1800" dirty="0">
                <a:latin typeface="Calibri" panose="020F0502020204030204" pitchFamily="34" charset="0"/>
                <a:cs typeface="Calibri" panose="020F0502020204030204" pitchFamily="34" charset="0"/>
              </a:rPr>
              <a:t>:</a:t>
            </a:r>
            <a:endParaRPr lang="vi-VN" sz="1800" dirty="0">
              <a:latin typeface="Calibri" panose="020F0502020204030204" pitchFamily="34" charset="0"/>
              <a:cs typeface="Calibri" panose="020F0502020204030204" pitchFamily="34" charset="0"/>
            </a:endParaRPr>
          </a:p>
        </p:txBody>
      </p:sp>
      <p:graphicFrame>
        <p:nvGraphicFramePr>
          <p:cNvPr id="2" name="Table 2">
            <a:extLst>
              <a:ext uri="{FF2B5EF4-FFF2-40B4-BE49-F238E27FC236}">
                <a16:creationId xmlns:a16="http://schemas.microsoft.com/office/drawing/2014/main" id="{59E4E9A9-5BA3-43B8-8557-545DF0D81222}"/>
              </a:ext>
            </a:extLst>
          </p:cNvPr>
          <p:cNvGraphicFramePr>
            <a:graphicFrameLocks noGrp="1"/>
          </p:cNvGraphicFramePr>
          <p:nvPr>
            <p:extLst>
              <p:ext uri="{D42A27DB-BD31-4B8C-83A1-F6EECF244321}">
                <p14:modId xmlns:p14="http://schemas.microsoft.com/office/powerpoint/2010/main" val="1523084951"/>
              </p:ext>
            </p:extLst>
          </p:nvPr>
        </p:nvGraphicFramePr>
        <p:xfrm>
          <a:off x="1093355" y="2252879"/>
          <a:ext cx="10005290" cy="1254281"/>
        </p:xfrm>
        <a:graphic>
          <a:graphicData uri="http://schemas.openxmlformats.org/drawingml/2006/table">
            <a:tbl>
              <a:tblPr firstRow="1" bandRow="1">
                <a:tableStyleId>{74C1A8A3-306A-4EB7-A6B1-4F7E0EB9C5D6}</a:tableStyleId>
              </a:tblPr>
              <a:tblGrid>
                <a:gridCol w="3642127">
                  <a:extLst>
                    <a:ext uri="{9D8B030D-6E8A-4147-A177-3AD203B41FA5}">
                      <a16:colId xmlns:a16="http://schemas.microsoft.com/office/drawing/2014/main" val="3810078355"/>
                    </a:ext>
                  </a:extLst>
                </a:gridCol>
                <a:gridCol w="6363163">
                  <a:extLst>
                    <a:ext uri="{9D8B030D-6E8A-4147-A177-3AD203B41FA5}">
                      <a16:colId xmlns:a16="http://schemas.microsoft.com/office/drawing/2014/main" val="3766260674"/>
                    </a:ext>
                  </a:extLst>
                </a:gridCol>
              </a:tblGrid>
              <a:tr h="251477">
                <a:tc>
                  <a:txBody>
                    <a:bodyPr/>
                    <a:lstStyle/>
                    <a:p>
                      <a:pPr algn="ctr"/>
                      <a:r>
                        <a:rPr lang="en-US" sz="1400" dirty="0">
                          <a:latin typeface="Calibri" panose="020F0502020204030204" pitchFamily="34" charset="0"/>
                          <a:cs typeface="Calibri" panose="020F0502020204030204" pitchFamily="34" charset="0"/>
                        </a:rPr>
                        <a:t>Constructor</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1400" dirty="0" err="1">
                          <a:latin typeface="Calibri" panose="020F0502020204030204" pitchFamily="34" charset="0"/>
                          <a:cs typeface="Calibri" panose="020F0502020204030204" pitchFamily="34" charset="0"/>
                        </a:rPr>
                        <a:t>Mô</a:t>
                      </a:r>
                      <a:r>
                        <a:rPr lang="en-US" sz="1400" dirty="0">
                          <a:latin typeface="Calibri" panose="020F0502020204030204" pitchFamily="34" charset="0"/>
                          <a:cs typeface="Calibri" panose="020F0502020204030204" pitchFamily="34" charset="0"/>
                        </a:rPr>
                        <a:t> </a:t>
                      </a:r>
                      <a:r>
                        <a:rPr lang="en-US" sz="1400" dirty="0" err="1">
                          <a:latin typeface="Calibri" panose="020F0502020204030204" pitchFamily="34" charset="0"/>
                          <a:cs typeface="Calibri" panose="020F0502020204030204" pitchFamily="34" charset="0"/>
                        </a:rPr>
                        <a:t>tả</a:t>
                      </a:r>
                      <a:endParaRPr lang="en-US" sz="1400" dirty="0">
                        <a:latin typeface="Calibri" panose="020F0502020204030204" pitchFamily="34" charset="0"/>
                        <a:cs typeface="Calibri" panose="020F05020202040302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992421054"/>
                  </a:ext>
                </a:extLst>
              </a:tr>
              <a:tr h="427511">
                <a:tc>
                  <a:txBody>
                    <a:bodyPr/>
                    <a:lstStyle/>
                    <a:p>
                      <a:pPr algn="l" fontAlgn="t"/>
                      <a:r>
                        <a:rPr lang="en-US" b="1" dirty="0">
                          <a:effectLst/>
                        </a:rPr>
                        <a:t>Date()</a:t>
                      </a:r>
                    </a:p>
                  </a:txBody>
                  <a:tcPr marL="47625" marR="47625" marT="47625" marB="4762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t"/>
                      <a:r>
                        <a:rPr lang="vi-VN" dirty="0">
                          <a:effectLst/>
                        </a:rPr>
                        <a:t>Tạo một đối tượng Date đại diện cho ngày tháng và thời gian hiện tại.</a:t>
                      </a:r>
                    </a:p>
                  </a:txBody>
                  <a:tcPr marL="47625" marR="47625" marT="47625" marB="4762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25469031"/>
                  </a:ext>
                </a:extLst>
              </a:tr>
              <a:tr h="427511">
                <a:tc>
                  <a:txBody>
                    <a:bodyPr/>
                    <a:lstStyle/>
                    <a:p>
                      <a:pPr algn="l" fontAlgn="t"/>
                      <a:r>
                        <a:rPr lang="en-US" b="1" dirty="0">
                          <a:effectLst/>
                        </a:rPr>
                        <a:t>Date(long milliseconds)</a:t>
                      </a:r>
                    </a:p>
                  </a:txBody>
                  <a:tcPr marL="47625" marR="47625" marT="47625" marB="4762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t"/>
                      <a:r>
                        <a:rPr lang="vi-VN" dirty="0">
                          <a:effectLst/>
                        </a:rPr>
                        <a:t>Tạo một đối tượng Date trong một mili giây cho trước kể từ ngày 1 tháng 1 năm 1970, 00:00:00 GMT.</a:t>
                      </a:r>
                    </a:p>
                  </a:txBody>
                  <a:tcPr marL="47625" marR="47625" marT="47625" marB="4762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809350794"/>
                  </a:ext>
                </a:extLst>
              </a:tr>
            </a:tbl>
          </a:graphicData>
        </a:graphic>
      </p:graphicFrame>
    </p:spTree>
    <p:extLst>
      <p:ext uri="{BB962C8B-B14F-4D97-AF65-F5344CB8AC3E}">
        <p14:creationId xmlns:p14="http://schemas.microsoft.com/office/powerpoint/2010/main" val="1401823666"/>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28"/>
                                        </p:tgtEl>
                                        <p:attrNameLst>
                                          <p:attrName>style.visibility</p:attrName>
                                        </p:attrNameLst>
                                      </p:cBhvr>
                                      <p:to>
                                        <p:strVal val="visible"/>
                                      </p:to>
                                    </p:set>
                                    <p:animEffect transition="in" filter="fade">
                                      <p:cBhvr>
                                        <p:cTn id="7" dur="500"/>
                                        <p:tgtEl>
                                          <p:spTgt spid="28"/>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11"/>
                                        </p:tgtEl>
                                        <p:attrNameLst>
                                          <p:attrName>style.visibility</p:attrName>
                                        </p:attrNameLst>
                                      </p:cBhvr>
                                      <p:to>
                                        <p:strVal val="visible"/>
                                      </p:to>
                                    </p:set>
                                    <p:animEffect transition="in" filter="fade">
                                      <p:cBhvr>
                                        <p:cTn id="12" dur="500"/>
                                        <p:tgtEl>
                                          <p:spTgt spid="11"/>
                                        </p:tgtEl>
                                      </p:cBhvr>
                                    </p:animEffect>
                                  </p:childTnLst>
                                </p:cTn>
                              </p:par>
                              <p:par>
                                <p:cTn id="13" presetID="10" presetClass="entr" presetSubtype="0" fill="hold" nodeType="withEffect">
                                  <p:stCondLst>
                                    <p:cond delay="0"/>
                                  </p:stCondLst>
                                  <p:childTnLst>
                                    <p:set>
                                      <p:cBhvr>
                                        <p:cTn id="14" dur="1" fill="hold">
                                          <p:stCondLst>
                                            <p:cond delay="0"/>
                                          </p:stCondLst>
                                        </p:cTn>
                                        <p:tgtEl>
                                          <p:spTgt spid="2"/>
                                        </p:tgtEl>
                                        <p:attrNameLst>
                                          <p:attrName>style.visibility</p:attrName>
                                        </p:attrNameLst>
                                      </p:cBhvr>
                                      <p:to>
                                        <p:strVal val="visible"/>
                                      </p:to>
                                    </p:set>
                                    <p:animEffect transition="in" filter="fade">
                                      <p:cBhvr>
                                        <p:cTn id="15" dur="500"/>
                                        <p:tgtEl>
                                          <p:spTgt spid="2"/>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xit" presetSubtype="0" fill="hold" grpId="1" nodeType="clickEffect">
                                  <p:stCondLst>
                                    <p:cond delay="0"/>
                                  </p:stCondLst>
                                  <p:childTnLst>
                                    <p:animEffect transition="out" filter="fade">
                                      <p:cBhvr>
                                        <p:cTn id="19" dur="500"/>
                                        <p:tgtEl>
                                          <p:spTgt spid="11"/>
                                        </p:tgtEl>
                                      </p:cBhvr>
                                    </p:animEffect>
                                    <p:set>
                                      <p:cBhvr>
                                        <p:cTn id="20" dur="1" fill="hold">
                                          <p:stCondLst>
                                            <p:cond delay="499"/>
                                          </p:stCondLst>
                                        </p:cTn>
                                        <p:tgtEl>
                                          <p:spTgt spid="11"/>
                                        </p:tgtEl>
                                        <p:attrNameLst>
                                          <p:attrName>style.visibility</p:attrName>
                                        </p:attrNameLst>
                                      </p:cBhvr>
                                      <p:to>
                                        <p:strVal val="hidden"/>
                                      </p:to>
                                    </p:set>
                                  </p:childTnLst>
                                </p:cTn>
                              </p:par>
                              <p:par>
                                <p:cTn id="21" presetID="10" presetClass="exit" presetSubtype="0" fill="hold" nodeType="withEffect">
                                  <p:stCondLst>
                                    <p:cond delay="0"/>
                                  </p:stCondLst>
                                  <p:childTnLst>
                                    <p:animEffect transition="out" filter="fade">
                                      <p:cBhvr>
                                        <p:cTn id="22" dur="500"/>
                                        <p:tgtEl>
                                          <p:spTgt spid="2"/>
                                        </p:tgtEl>
                                      </p:cBhvr>
                                    </p:animEffect>
                                    <p:set>
                                      <p:cBhvr>
                                        <p:cTn id="23" dur="1" fill="hold">
                                          <p:stCondLst>
                                            <p:cond delay="499"/>
                                          </p:stCondLst>
                                        </p:cTn>
                                        <p:tgtEl>
                                          <p:spTgt spid="2"/>
                                        </p:tgtEl>
                                        <p:attrNameLst>
                                          <p:attrName>style.visibility</p:attrName>
                                        </p:attrNameLst>
                                      </p:cBhvr>
                                      <p:to>
                                        <p:strVal val="hidden"/>
                                      </p:to>
                                    </p:set>
                                  </p:childTnLst>
                                </p:cTn>
                              </p:par>
                              <p:par>
                                <p:cTn id="24" presetID="10" presetClass="entr" presetSubtype="0" fill="hold" grpId="0" nodeType="withEffect">
                                  <p:stCondLst>
                                    <p:cond delay="0"/>
                                  </p:stCondLst>
                                  <p:childTnLst>
                                    <p:set>
                                      <p:cBhvr>
                                        <p:cTn id="25" dur="1" fill="hold">
                                          <p:stCondLst>
                                            <p:cond delay="0"/>
                                          </p:stCondLst>
                                        </p:cTn>
                                        <p:tgtEl>
                                          <p:spTgt spid="12"/>
                                        </p:tgtEl>
                                        <p:attrNameLst>
                                          <p:attrName>style.visibility</p:attrName>
                                        </p:attrNameLst>
                                      </p:cBhvr>
                                      <p:to>
                                        <p:strVal val="visible"/>
                                      </p:to>
                                    </p:set>
                                    <p:animEffect transition="in" filter="fade">
                                      <p:cBhvr>
                                        <p:cTn id="26" dur="500"/>
                                        <p:tgtEl>
                                          <p:spTgt spid="12"/>
                                        </p:tgtEl>
                                      </p:cBhvr>
                                    </p:animEffect>
                                  </p:childTnLst>
                                </p:cTn>
                              </p:par>
                              <p:par>
                                <p:cTn id="27" presetID="10" presetClass="entr" presetSubtype="0" fill="hold" nodeType="withEffect">
                                  <p:stCondLst>
                                    <p:cond delay="0"/>
                                  </p:stCondLst>
                                  <p:childTnLst>
                                    <p:set>
                                      <p:cBhvr>
                                        <p:cTn id="28" dur="1" fill="hold">
                                          <p:stCondLst>
                                            <p:cond delay="0"/>
                                          </p:stCondLst>
                                        </p:cTn>
                                        <p:tgtEl>
                                          <p:spTgt spid="10"/>
                                        </p:tgtEl>
                                        <p:attrNameLst>
                                          <p:attrName>style.visibility</p:attrName>
                                        </p:attrNameLst>
                                      </p:cBhvr>
                                      <p:to>
                                        <p:strVal val="visible"/>
                                      </p:to>
                                    </p:set>
                                    <p:animEffect transition="in" filter="fade">
                                      <p:cBhvr>
                                        <p:cTn id="29"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8" grpId="0"/>
      <p:bldP spid="11" grpId="0"/>
      <p:bldP spid="11" grpId="1"/>
      <p:bldP spid="12"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 name="TextBox 27"/>
          <p:cNvSpPr txBox="1"/>
          <p:nvPr/>
        </p:nvSpPr>
        <p:spPr>
          <a:xfrm>
            <a:off x="349075" y="1083356"/>
            <a:ext cx="11367796" cy="646331"/>
          </a:xfrm>
          <a:prstGeom prst="rect">
            <a:avLst/>
          </a:prstGeom>
          <a:noFill/>
        </p:spPr>
        <p:txBody>
          <a:bodyPr wrap="square" rtlCol="0">
            <a:spAutoFit/>
          </a:bodyPr>
          <a:lstStyle/>
          <a:p>
            <a:r>
              <a:rPr lang="vi-VN" sz="1800" dirty="0">
                <a:latin typeface="Calibri" panose="020F0502020204030204" pitchFamily="34" charset="0"/>
                <a:cs typeface="Calibri" panose="020F0502020204030204" pitchFamily="34" charset="0"/>
              </a:rPr>
              <a:t>Lớp </a:t>
            </a:r>
            <a:r>
              <a:rPr lang="vi-VN" sz="1800" b="1" dirty="0">
                <a:latin typeface="Calibri" panose="020F0502020204030204" pitchFamily="34" charset="0"/>
                <a:cs typeface="Calibri" panose="020F0502020204030204" pitchFamily="34" charset="0"/>
              </a:rPr>
              <a:t>Calendar trong java</a:t>
            </a:r>
            <a:r>
              <a:rPr lang="vi-VN" sz="1800" dirty="0">
                <a:latin typeface="Calibri" panose="020F0502020204030204" pitchFamily="34" charset="0"/>
                <a:cs typeface="Calibri" panose="020F0502020204030204" pitchFamily="34" charset="0"/>
              </a:rPr>
              <a:t> là một lớp trừu tượng (abstract) cung cấp phương thức chuyển đổi ngày giữa một thời điểm cụ thể theo thời gian và một tập hợp các trường của calendar như MONTH, YEAR, HOUR, ...</a:t>
            </a:r>
          </a:p>
        </p:txBody>
      </p:sp>
      <p:pic>
        <p:nvPicPr>
          <p:cNvPr id="8" name="Google Shape;95;p14">
            <a:extLst>
              <a:ext uri="{FF2B5EF4-FFF2-40B4-BE49-F238E27FC236}">
                <a16:creationId xmlns:a16="http://schemas.microsoft.com/office/drawing/2014/main" id="{3493E301-F0C3-480E-A738-0D0B9AF449C3}"/>
              </a:ext>
            </a:extLst>
          </p:cNvPr>
          <p:cNvPicPr preferRelativeResize="0"/>
          <p:nvPr/>
        </p:nvPicPr>
        <p:blipFill rotWithShape="1">
          <a:blip r:embed="rId3">
            <a:alphaModFix/>
          </a:blip>
          <a:srcRect t="22725" b="56345"/>
          <a:stretch/>
        </p:blipFill>
        <p:spPr>
          <a:xfrm>
            <a:off x="0" y="0"/>
            <a:ext cx="12192000" cy="789709"/>
          </a:xfrm>
          <a:prstGeom prst="rect">
            <a:avLst/>
          </a:prstGeom>
          <a:noFill/>
          <a:ln>
            <a:noFill/>
          </a:ln>
        </p:spPr>
      </p:pic>
      <p:sp>
        <p:nvSpPr>
          <p:cNvPr id="9" name="Google Shape;96;p14">
            <a:extLst>
              <a:ext uri="{FF2B5EF4-FFF2-40B4-BE49-F238E27FC236}">
                <a16:creationId xmlns:a16="http://schemas.microsoft.com/office/drawing/2014/main" id="{2534BBE1-4FB1-486B-B508-7BA212D33CC8}"/>
              </a:ext>
            </a:extLst>
          </p:cNvPr>
          <p:cNvSpPr txBox="1"/>
          <p:nvPr/>
        </p:nvSpPr>
        <p:spPr>
          <a:xfrm>
            <a:off x="48066" y="91490"/>
            <a:ext cx="7188200" cy="599084"/>
          </a:xfrm>
          <a:prstGeom prst="rect">
            <a:avLst/>
          </a:prstGeom>
          <a:noFill/>
          <a:ln>
            <a:noFill/>
          </a:ln>
        </p:spPr>
        <p:txBody>
          <a:bodyPr spcFirstLastPara="1" wrap="square" lIns="91425" tIns="45700" rIns="91425" bIns="45700" anchor="b" anchorCtr="0">
            <a:noAutofit/>
          </a:bodyPr>
          <a:lstStyle/>
          <a:p>
            <a:pPr marL="0" marR="0" lvl="0" indent="0" algn="just" rtl="0">
              <a:lnSpc>
                <a:spcPct val="90000"/>
              </a:lnSpc>
              <a:spcBef>
                <a:spcPts val="0"/>
              </a:spcBef>
              <a:spcAft>
                <a:spcPts val="0"/>
              </a:spcAft>
              <a:buClr>
                <a:schemeClr val="lt1"/>
              </a:buClr>
              <a:buSzPts val="3600"/>
              <a:buFont typeface="Calibri"/>
              <a:buNone/>
            </a:pPr>
            <a:r>
              <a:rPr lang="en-US" sz="3600" dirty="0">
                <a:solidFill>
                  <a:schemeClr val="lt1"/>
                </a:solidFill>
                <a:latin typeface="Calibri"/>
                <a:ea typeface="Calibri"/>
                <a:cs typeface="Calibri"/>
                <a:sym typeface="Calibri"/>
              </a:rPr>
              <a:t>2. Calendar</a:t>
            </a:r>
            <a:endParaRPr dirty="0"/>
          </a:p>
        </p:txBody>
      </p:sp>
      <p:graphicFrame>
        <p:nvGraphicFramePr>
          <p:cNvPr id="10" name="Table 2">
            <a:extLst>
              <a:ext uri="{FF2B5EF4-FFF2-40B4-BE49-F238E27FC236}">
                <a16:creationId xmlns:a16="http://schemas.microsoft.com/office/drawing/2014/main" id="{3BC9B841-1152-4167-8785-8149127F1FE9}"/>
              </a:ext>
            </a:extLst>
          </p:cNvPr>
          <p:cNvGraphicFramePr>
            <a:graphicFrameLocks noGrp="1"/>
          </p:cNvGraphicFramePr>
          <p:nvPr>
            <p:extLst>
              <p:ext uri="{D42A27DB-BD31-4B8C-83A1-F6EECF244321}">
                <p14:modId xmlns:p14="http://schemas.microsoft.com/office/powerpoint/2010/main" val="3222520536"/>
              </p:ext>
            </p:extLst>
          </p:nvPr>
        </p:nvGraphicFramePr>
        <p:xfrm>
          <a:off x="586508" y="2252879"/>
          <a:ext cx="10005289" cy="3413760"/>
        </p:xfrm>
        <a:graphic>
          <a:graphicData uri="http://schemas.openxmlformats.org/drawingml/2006/table">
            <a:tbl>
              <a:tblPr firstRow="1" bandRow="1">
                <a:tableStyleId>{74C1A8A3-306A-4EB7-A6B1-4F7E0EB9C5D6}</a:tableStyleId>
              </a:tblPr>
              <a:tblGrid>
                <a:gridCol w="3638550">
                  <a:extLst>
                    <a:ext uri="{9D8B030D-6E8A-4147-A177-3AD203B41FA5}">
                      <a16:colId xmlns:a16="http://schemas.microsoft.com/office/drawing/2014/main" val="3810078355"/>
                    </a:ext>
                  </a:extLst>
                </a:gridCol>
                <a:gridCol w="6366739">
                  <a:extLst>
                    <a:ext uri="{9D8B030D-6E8A-4147-A177-3AD203B41FA5}">
                      <a16:colId xmlns:a16="http://schemas.microsoft.com/office/drawing/2014/main" val="3766260674"/>
                    </a:ext>
                  </a:extLst>
                </a:gridCol>
              </a:tblGrid>
              <a:tr h="251477">
                <a:tc>
                  <a:txBody>
                    <a:bodyPr/>
                    <a:lstStyle/>
                    <a:p>
                      <a:pPr algn="ctr"/>
                      <a:r>
                        <a:rPr lang="en-US" sz="1400" dirty="0" err="1"/>
                        <a:t>Phương</a:t>
                      </a:r>
                      <a:r>
                        <a:rPr lang="en-US" sz="1400" dirty="0"/>
                        <a:t> </a:t>
                      </a:r>
                      <a:r>
                        <a:rPr lang="en-US" sz="1400" dirty="0" err="1"/>
                        <a:t>thức</a:t>
                      </a:r>
                      <a:endParaRPr lang="en-US" sz="1400" dirty="0">
                        <a:latin typeface="Calibri" panose="020F0502020204030204" pitchFamily="34" charset="0"/>
                        <a:cs typeface="Calibri" panose="020F05020202040302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1400" dirty="0" err="1"/>
                        <a:t>Mô</a:t>
                      </a:r>
                      <a:r>
                        <a:rPr lang="en-US" sz="1400" dirty="0"/>
                        <a:t> </a:t>
                      </a:r>
                      <a:r>
                        <a:rPr lang="en-US" sz="1400" dirty="0" err="1"/>
                        <a:t>tả</a:t>
                      </a:r>
                      <a:endParaRPr lang="en-US" sz="1400" dirty="0">
                        <a:latin typeface="Calibri" panose="020F0502020204030204" pitchFamily="34" charset="0"/>
                        <a:cs typeface="Calibri" panose="020F05020202040302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992421054"/>
                  </a:ext>
                </a:extLst>
              </a:tr>
              <a:tr h="251477">
                <a:tc>
                  <a:txBody>
                    <a:bodyPr/>
                    <a:lstStyle/>
                    <a:p>
                      <a:pPr algn="l" fontAlgn="t"/>
                      <a:r>
                        <a:rPr lang="en-US" b="1" dirty="0">
                          <a:effectLst/>
                        </a:rPr>
                        <a:t>abstract void add(int field, int amount)</a:t>
                      </a:r>
                    </a:p>
                  </a:txBody>
                  <a:tcPr marL="47625" marR="47625" marT="47625" marB="4762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t"/>
                      <a:r>
                        <a:rPr lang="vi-VN">
                          <a:effectLst/>
                        </a:rPr>
                        <a:t>Nó được sử dụng để thêm hoặc trừ số lượng thời gian nhất định vào trường calendar đã cho, dựa trên các quy tắc của calendar.</a:t>
                      </a:r>
                    </a:p>
                  </a:txBody>
                  <a:tcPr marL="47625" marR="47625" marT="47625" marB="4762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784829038"/>
                  </a:ext>
                </a:extLst>
              </a:tr>
              <a:tr h="251477">
                <a:tc>
                  <a:txBody>
                    <a:bodyPr/>
                    <a:lstStyle/>
                    <a:p>
                      <a:pPr algn="l" fontAlgn="t"/>
                      <a:r>
                        <a:rPr lang="en-US" b="1">
                          <a:effectLst/>
                        </a:rPr>
                        <a:t>int get(int field)</a:t>
                      </a:r>
                    </a:p>
                  </a:txBody>
                  <a:tcPr marL="47625" marR="47625" marT="47625" marB="4762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t"/>
                      <a:r>
                        <a:rPr lang="vi-VN">
                          <a:effectLst/>
                        </a:rPr>
                        <a:t>Nó được sử dụng để trả lại giá trị của trường calendar đã cho.</a:t>
                      </a:r>
                      <a:endParaRPr lang="vi-VN" dirty="0">
                        <a:effectLst/>
                      </a:endParaRPr>
                    </a:p>
                  </a:txBody>
                  <a:tcPr marL="47625" marR="47625" marT="47625" marB="4762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705466018"/>
                  </a:ext>
                </a:extLst>
              </a:tr>
              <a:tr h="251477">
                <a:tc>
                  <a:txBody>
                    <a:bodyPr/>
                    <a:lstStyle/>
                    <a:p>
                      <a:pPr algn="l" fontAlgn="t"/>
                      <a:r>
                        <a:rPr lang="en-US" b="1">
                          <a:effectLst/>
                        </a:rPr>
                        <a:t>static Calendar getInstance()</a:t>
                      </a:r>
                    </a:p>
                  </a:txBody>
                  <a:tcPr marL="47625" marR="47625" marT="47625" marB="4762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t"/>
                      <a:r>
                        <a:rPr lang="vi-VN">
                          <a:effectLst/>
                        </a:rPr>
                        <a:t>Nó được dùng để lấy calendar sử dụng time zone và locale mặc định.</a:t>
                      </a:r>
                    </a:p>
                  </a:txBody>
                  <a:tcPr marL="47625" marR="47625" marT="47625" marB="4762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681452849"/>
                  </a:ext>
                </a:extLst>
              </a:tr>
              <a:tr h="251477">
                <a:tc>
                  <a:txBody>
                    <a:bodyPr/>
                    <a:lstStyle/>
                    <a:p>
                      <a:pPr algn="l" fontAlgn="t"/>
                      <a:r>
                        <a:rPr lang="en-US" b="1">
                          <a:effectLst/>
                        </a:rPr>
                        <a:t>abstract int getMaximum(int field)</a:t>
                      </a:r>
                    </a:p>
                  </a:txBody>
                  <a:tcPr marL="47625" marR="47625" marT="47625" marB="4762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t"/>
                      <a:r>
                        <a:rPr lang="vi-VN">
                          <a:effectLst/>
                        </a:rPr>
                        <a:t>Nó được sử dụng để trả về giá trị MAX cho trường calendar đã cho của thể hiện Calendar hiện tại.</a:t>
                      </a:r>
                    </a:p>
                  </a:txBody>
                  <a:tcPr marL="47625" marR="47625" marT="47625" marB="4762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843990426"/>
                  </a:ext>
                </a:extLst>
              </a:tr>
              <a:tr h="251477">
                <a:tc>
                  <a:txBody>
                    <a:bodyPr/>
                    <a:lstStyle/>
                    <a:p>
                      <a:pPr algn="l" fontAlgn="t"/>
                      <a:r>
                        <a:rPr lang="en-US" b="1">
                          <a:effectLst/>
                        </a:rPr>
                        <a:t>abstract int getMinimum(int field)</a:t>
                      </a:r>
                    </a:p>
                  </a:txBody>
                  <a:tcPr marL="47625" marR="47625" marT="47625" marB="4762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t"/>
                      <a:r>
                        <a:rPr lang="vi-VN">
                          <a:effectLst/>
                        </a:rPr>
                        <a:t>Nó được sử dụng để trả về giá trị MIN cho trường calendar đã cho của thể hiện Calendar hiện tại.</a:t>
                      </a:r>
                      <a:endParaRPr lang="vi-VN" dirty="0">
                        <a:effectLst/>
                      </a:endParaRPr>
                    </a:p>
                  </a:txBody>
                  <a:tcPr marL="47625" marR="47625" marT="47625" marB="4762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739204594"/>
                  </a:ext>
                </a:extLst>
              </a:tr>
              <a:tr h="251477">
                <a:tc>
                  <a:txBody>
                    <a:bodyPr/>
                    <a:lstStyle/>
                    <a:p>
                      <a:pPr algn="l" fontAlgn="t"/>
                      <a:r>
                        <a:rPr lang="en-US" b="1">
                          <a:effectLst/>
                        </a:rPr>
                        <a:t>void set(int field, int value)</a:t>
                      </a:r>
                    </a:p>
                  </a:txBody>
                  <a:tcPr marL="47625" marR="47625" marT="47625" marB="4762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t"/>
                      <a:r>
                        <a:rPr lang="vi-VN">
                          <a:effectLst/>
                        </a:rPr>
                        <a:t>Nó được sử dụng để thiết lập trường cho trước vói giá trị đã cho.</a:t>
                      </a:r>
                    </a:p>
                  </a:txBody>
                  <a:tcPr marL="47625" marR="47625" marT="47625" marB="4762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344906272"/>
                  </a:ext>
                </a:extLst>
              </a:tr>
              <a:tr h="251477">
                <a:tc>
                  <a:txBody>
                    <a:bodyPr/>
                    <a:lstStyle/>
                    <a:p>
                      <a:pPr algn="l" fontAlgn="t"/>
                      <a:r>
                        <a:rPr lang="en-US" b="1">
                          <a:effectLst/>
                        </a:rPr>
                        <a:t>void setTime(Date date)</a:t>
                      </a:r>
                    </a:p>
                  </a:txBody>
                  <a:tcPr marL="47625" marR="47625" marT="47625" marB="4762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t"/>
                      <a:r>
                        <a:rPr lang="vi-VN">
                          <a:effectLst/>
                        </a:rPr>
                        <a:t>Nó được sử dụng để thiết lập time của Calendar với Date đã cho.</a:t>
                      </a:r>
                    </a:p>
                  </a:txBody>
                  <a:tcPr marL="47625" marR="47625" marT="47625" marB="4762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325810855"/>
                  </a:ext>
                </a:extLst>
              </a:tr>
              <a:tr h="251477">
                <a:tc>
                  <a:txBody>
                    <a:bodyPr/>
                    <a:lstStyle/>
                    <a:p>
                      <a:pPr algn="l" fontAlgn="t"/>
                      <a:r>
                        <a:rPr lang="en-US" b="1" dirty="0">
                          <a:effectLst/>
                        </a:rPr>
                        <a:t>Date </a:t>
                      </a:r>
                      <a:r>
                        <a:rPr lang="en-US" b="1" dirty="0" err="1">
                          <a:effectLst/>
                        </a:rPr>
                        <a:t>getTime</a:t>
                      </a:r>
                      <a:r>
                        <a:rPr lang="en-US" b="1" dirty="0">
                          <a:effectLst/>
                        </a:rPr>
                        <a:t>()</a:t>
                      </a:r>
                    </a:p>
                  </a:txBody>
                  <a:tcPr marL="47625" marR="47625" marT="47625" marB="4762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t"/>
                      <a:r>
                        <a:rPr lang="vi-VN" dirty="0">
                          <a:effectLst/>
                        </a:rPr>
                        <a:t>Nó được sử dụng để trả về đối tượng Date biểu diễn giá trị time của Calendar.</a:t>
                      </a:r>
                    </a:p>
                  </a:txBody>
                  <a:tcPr marL="47625" marR="47625" marT="47625" marB="4762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939022207"/>
                  </a:ext>
                </a:extLst>
              </a:tr>
            </a:tbl>
          </a:graphicData>
        </a:graphic>
      </p:graphicFrame>
      <p:sp>
        <p:nvSpPr>
          <p:cNvPr id="12" name="TextBox 11">
            <a:extLst>
              <a:ext uri="{FF2B5EF4-FFF2-40B4-BE49-F238E27FC236}">
                <a16:creationId xmlns:a16="http://schemas.microsoft.com/office/drawing/2014/main" id="{B97D1F47-49F3-460C-A9DD-808D8694C971}"/>
              </a:ext>
            </a:extLst>
          </p:cNvPr>
          <p:cNvSpPr txBox="1"/>
          <p:nvPr/>
        </p:nvSpPr>
        <p:spPr>
          <a:xfrm>
            <a:off x="349075" y="1806617"/>
            <a:ext cx="11367796" cy="369332"/>
          </a:xfrm>
          <a:prstGeom prst="rect">
            <a:avLst/>
          </a:prstGeom>
          <a:noFill/>
        </p:spPr>
        <p:txBody>
          <a:bodyPr wrap="square" rtlCol="0">
            <a:spAutoFit/>
          </a:bodyPr>
          <a:lstStyle/>
          <a:p>
            <a:r>
              <a:rPr lang="en-US" sz="1800" dirty="0" err="1">
                <a:latin typeface="Calibri" panose="020F0502020204030204" pitchFamily="34" charset="0"/>
                <a:cs typeface="Calibri" panose="020F0502020204030204" pitchFamily="34" charset="0"/>
              </a:rPr>
              <a:t>Các</a:t>
            </a:r>
            <a:r>
              <a:rPr lang="en-US" sz="1800" dirty="0">
                <a:latin typeface="Calibri" panose="020F0502020204030204" pitchFamily="34" charset="0"/>
                <a:cs typeface="Calibri" panose="020F0502020204030204" pitchFamily="34" charset="0"/>
              </a:rPr>
              <a:t> </a:t>
            </a:r>
            <a:r>
              <a:rPr lang="en-US" sz="1800" dirty="0" err="1">
                <a:latin typeface="Calibri" panose="020F0502020204030204" pitchFamily="34" charset="0"/>
                <a:cs typeface="Calibri" panose="020F0502020204030204" pitchFamily="34" charset="0"/>
              </a:rPr>
              <a:t>phương</a:t>
            </a:r>
            <a:r>
              <a:rPr lang="en-US" sz="1800" dirty="0">
                <a:latin typeface="Calibri" panose="020F0502020204030204" pitchFamily="34" charset="0"/>
                <a:cs typeface="Calibri" panose="020F0502020204030204" pitchFamily="34" charset="0"/>
              </a:rPr>
              <a:t> </a:t>
            </a:r>
            <a:r>
              <a:rPr lang="en-US" sz="1800" dirty="0" err="1">
                <a:latin typeface="Calibri" panose="020F0502020204030204" pitchFamily="34" charset="0"/>
                <a:cs typeface="Calibri" panose="020F0502020204030204" pitchFamily="34" charset="0"/>
              </a:rPr>
              <a:t>thức</a:t>
            </a:r>
            <a:r>
              <a:rPr lang="en-US" sz="1800" dirty="0">
                <a:latin typeface="Calibri" panose="020F0502020204030204" pitchFamily="34" charset="0"/>
                <a:cs typeface="Calibri" panose="020F0502020204030204" pitchFamily="34" charset="0"/>
              </a:rPr>
              <a:t> </a:t>
            </a:r>
            <a:r>
              <a:rPr lang="en-US" sz="1800" dirty="0" err="1">
                <a:latin typeface="Calibri" panose="020F0502020204030204" pitchFamily="34" charset="0"/>
                <a:cs typeface="Calibri" panose="020F0502020204030204" pitchFamily="34" charset="0"/>
              </a:rPr>
              <a:t>của</a:t>
            </a:r>
            <a:r>
              <a:rPr lang="en-US" sz="1800" dirty="0">
                <a:latin typeface="Calibri" panose="020F0502020204030204" pitchFamily="34" charset="0"/>
                <a:cs typeface="Calibri" panose="020F0502020204030204" pitchFamily="34" charset="0"/>
              </a:rPr>
              <a:t> </a:t>
            </a:r>
            <a:r>
              <a:rPr lang="en-US" sz="1800" dirty="0" err="1">
                <a:latin typeface="Calibri" panose="020F0502020204030204" pitchFamily="34" charset="0"/>
                <a:cs typeface="Calibri" panose="020F0502020204030204" pitchFamily="34" charset="0"/>
              </a:rPr>
              <a:t>lớp</a:t>
            </a:r>
            <a:r>
              <a:rPr lang="en-US" sz="1800" dirty="0">
                <a:latin typeface="Calibri" panose="020F0502020204030204" pitchFamily="34" charset="0"/>
                <a:cs typeface="Calibri" panose="020F0502020204030204" pitchFamily="34" charset="0"/>
              </a:rPr>
              <a:t> Calendar:</a:t>
            </a:r>
            <a:endParaRPr lang="vi-VN" sz="1800"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467713971"/>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28"/>
                                        </p:tgtEl>
                                        <p:attrNameLst>
                                          <p:attrName>style.visibility</p:attrName>
                                        </p:attrNameLst>
                                      </p:cBhvr>
                                      <p:to>
                                        <p:strVal val="visible"/>
                                      </p:to>
                                    </p:set>
                                    <p:animEffect transition="in" filter="fade">
                                      <p:cBhvr>
                                        <p:cTn id="7" dur="500"/>
                                        <p:tgtEl>
                                          <p:spTgt spid="28"/>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2"/>
                                        </p:tgtEl>
                                        <p:attrNameLst>
                                          <p:attrName>style.visibility</p:attrName>
                                        </p:attrNameLst>
                                      </p:cBhvr>
                                      <p:to>
                                        <p:strVal val="visible"/>
                                      </p:to>
                                    </p:set>
                                    <p:animEffect transition="in" filter="fade">
                                      <p:cBhvr>
                                        <p:cTn id="10" dur="500"/>
                                        <p:tgtEl>
                                          <p:spTgt spid="12"/>
                                        </p:tgtEl>
                                      </p:cBhvr>
                                    </p:animEffect>
                                  </p:childTnLst>
                                </p:cTn>
                              </p:par>
                              <p:par>
                                <p:cTn id="11" presetID="10" presetClass="entr" presetSubtype="0" fill="hold" nodeType="withEffect">
                                  <p:stCondLst>
                                    <p:cond delay="0"/>
                                  </p:stCondLst>
                                  <p:childTnLst>
                                    <p:set>
                                      <p:cBhvr>
                                        <p:cTn id="12" dur="1" fill="hold">
                                          <p:stCondLst>
                                            <p:cond delay="0"/>
                                          </p:stCondLst>
                                        </p:cTn>
                                        <p:tgtEl>
                                          <p:spTgt spid="10"/>
                                        </p:tgtEl>
                                        <p:attrNameLst>
                                          <p:attrName>style.visibility</p:attrName>
                                        </p:attrNameLst>
                                      </p:cBhvr>
                                      <p:to>
                                        <p:strVal val="visible"/>
                                      </p:to>
                                    </p:set>
                                    <p:animEffect transition="in" filter="fade">
                                      <p:cBhvr>
                                        <p:cTn id="13"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8" grpId="0"/>
      <p:bldP spid="12"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 name="TextBox 27"/>
          <p:cNvSpPr txBox="1"/>
          <p:nvPr/>
        </p:nvSpPr>
        <p:spPr>
          <a:xfrm>
            <a:off x="349075" y="1083356"/>
            <a:ext cx="11367796" cy="369332"/>
          </a:xfrm>
          <a:prstGeom prst="rect">
            <a:avLst/>
          </a:prstGeom>
          <a:noFill/>
        </p:spPr>
        <p:txBody>
          <a:bodyPr wrap="square" rtlCol="0">
            <a:spAutoFit/>
          </a:bodyPr>
          <a:lstStyle/>
          <a:p>
            <a:r>
              <a:rPr lang="vi-VN" sz="1800" dirty="0"/>
              <a:t>Lớp </a:t>
            </a:r>
            <a:r>
              <a:rPr lang="vi-VN" sz="1800" b="1" dirty="0"/>
              <a:t>TimeZone</a:t>
            </a:r>
            <a:r>
              <a:rPr lang="vi-VN" sz="1800" dirty="0"/>
              <a:t> trong java được sử dụng để biểu diễn múi giờ.</a:t>
            </a:r>
            <a:endParaRPr lang="vi-VN" sz="1800" dirty="0">
              <a:latin typeface="Calibri" panose="020F0502020204030204" pitchFamily="34" charset="0"/>
              <a:cs typeface="Calibri" panose="020F0502020204030204" pitchFamily="34" charset="0"/>
            </a:endParaRPr>
          </a:p>
        </p:txBody>
      </p:sp>
      <p:pic>
        <p:nvPicPr>
          <p:cNvPr id="8" name="Google Shape;95;p14">
            <a:extLst>
              <a:ext uri="{FF2B5EF4-FFF2-40B4-BE49-F238E27FC236}">
                <a16:creationId xmlns:a16="http://schemas.microsoft.com/office/drawing/2014/main" id="{3493E301-F0C3-480E-A738-0D0B9AF449C3}"/>
              </a:ext>
            </a:extLst>
          </p:cNvPr>
          <p:cNvPicPr preferRelativeResize="0"/>
          <p:nvPr/>
        </p:nvPicPr>
        <p:blipFill rotWithShape="1">
          <a:blip r:embed="rId3">
            <a:alphaModFix/>
          </a:blip>
          <a:srcRect t="22725" b="56345"/>
          <a:stretch/>
        </p:blipFill>
        <p:spPr>
          <a:xfrm>
            <a:off x="0" y="0"/>
            <a:ext cx="12192000" cy="789709"/>
          </a:xfrm>
          <a:prstGeom prst="rect">
            <a:avLst/>
          </a:prstGeom>
          <a:noFill/>
          <a:ln>
            <a:noFill/>
          </a:ln>
        </p:spPr>
      </p:pic>
      <p:sp>
        <p:nvSpPr>
          <p:cNvPr id="9" name="Google Shape;96;p14">
            <a:extLst>
              <a:ext uri="{FF2B5EF4-FFF2-40B4-BE49-F238E27FC236}">
                <a16:creationId xmlns:a16="http://schemas.microsoft.com/office/drawing/2014/main" id="{2534BBE1-4FB1-486B-B508-7BA212D33CC8}"/>
              </a:ext>
            </a:extLst>
          </p:cNvPr>
          <p:cNvSpPr txBox="1"/>
          <p:nvPr/>
        </p:nvSpPr>
        <p:spPr>
          <a:xfrm>
            <a:off x="48066" y="91490"/>
            <a:ext cx="7188200" cy="599084"/>
          </a:xfrm>
          <a:prstGeom prst="rect">
            <a:avLst/>
          </a:prstGeom>
          <a:noFill/>
          <a:ln>
            <a:noFill/>
          </a:ln>
        </p:spPr>
        <p:txBody>
          <a:bodyPr spcFirstLastPara="1" wrap="square" lIns="91425" tIns="45700" rIns="91425" bIns="45700" anchor="b" anchorCtr="0">
            <a:noAutofit/>
          </a:bodyPr>
          <a:lstStyle/>
          <a:p>
            <a:pPr marL="0" marR="0" lvl="0" indent="0" algn="just" rtl="0">
              <a:lnSpc>
                <a:spcPct val="90000"/>
              </a:lnSpc>
              <a:spcBef>
                <a:spcPts val="0"/>
              </a:spcBef>
              <a:spcAft>
                <a:spcPts val="0"/>
              </a:spcAft>
              <a:buClr>
                <a:schemeClr val="lt1"/>
              </a:buClr>
              <a:buSzPts val="3600"/>
              <a:buFont typeface="Calibri"/>
              <a:buNone/>
            </a:pPr>
            <a:r>
              <a:rPr lang="en-US" sz="3600" dirty="0">
                <a:solidFill>
                  <a:schemeClr val="lt1"/>
                </a:solidFill>
                <a:latin typeface="Calibri"/>
                <a:ea typeface="Calibri"/>
                <a:cs typeface="Calibri"/>
                <a:sym typeface="Calibri"/>
              </a:rPr>
              <a:t>3. </a:t>
            </a:r>
            <a:r>
              <a:rPr lang="en-US" sz="3600" dirty="0" err="1">
                <a:solidFill>
                  <a:schemeClr val="lt1"/>
                </a:solidFill>
                <a:latin typeface="Calibri"/>
                <a:ea typeface="Calibri"/>
                <a:cs typeface="Calibri"/>
                <a:sym typeface="Calibri"/>
              </a:rPr>
              <a:t>TimeZone</a:t>
            </a:r>
            <a:endParaRPr dirty="0"/>
          </a:p>
        </p:txBody>
      </p:sp>
      <p:graphicFrame>
        <p:nvGraphicFramePr>
          <p:cNvPr id="10" name="Table 2">
            <a:extLst>
              <a:ext uri="{FF2B5EF4-FFF2-40B4-BE49-F238E27FC236}">
                <a16:creationId xmlns:a16="http://schemas.microsoft.com/office/drawing/2014/main" id="{3BC9B841-1152-4167-8785-8149127F1FE9}"/>
              </a:ext>
            </a:extLst>
          </p:cNvPr>
          <p:cNvGraphicFramePr>
            <a:graphicFrameLocks noGrp="1"/>
          </p:cNvGraphicFramePr>
          <p:nvPr>
            <p:extLst>
              <p:ext uri="{D42A27DB-BD31-4B8C-83A1-F6EECF244321}">
                <p14:modId xmlns:p14="http://schemas.microsoft.com/office/powerpoint/2010/main" val="1562834024"/>
              </p:ext>
            </p:extLst>
          </p:nvPr>
        </p:nvGraphicFramePr>
        <p:xfrm>
          <a:off x="586508" y="2252879"/>
          <a:ext cx="10005289" cy="2583180"/>
        </p:xfrm>
        <a:graphic>
          <a:graphicData uri="http://schemas.openxmlformats.org/drawingml/2006/table">
            <a:tbl>
              <a:tblPr firstRow="1" bandRow="1">
                <a:tableStyleId>{74C1A8A3-306A-4EB7-A6B1-4F7E0EB9C5D6}</a:tableStyleId>
              </a:tblPr>
              <a:tblGrid>
                <a:gridCol w="3638550">
                  <a:extLst>
                    <a:ext uri="{9D8B030D-6E8A-4147-A177-3AD203B41FA5}">
                      <a16:colId xmlns:a16="http://schemas.microsoft.com/office/drawing/2014/main" val="3810078355"/>
                    </a:ext>
                  </a:extLst>
                </a:gridCol>
                <a:gridCol w="6366739">
                  <a:extLst>
                    <a:ext uri="{9D8B030D-6E8A-4147-A177-3AD203B41FA5}">
                      <a16:colId xmlns:a16="http://schemas.microsoft.com/office/drawing/2014/main" val="3766260674"/>
                    </a:ext>
                  </a:extLst>
                </a:gridCol>
              </a:tblGrid>
              <a:tr h="251477">
                <a:tc>
                  <a:txBody>
                    <a:bodyPr/>
                    <a:lstStyle/>
                    <a:p>
                      <a:pPr algn="ctr"/>
                      <a:r>
                        <a:rPr lang="en-US" sz="1400" dirty="0" err="1"/>
                        <a:t>Phương</a:t>
                      </a:r>
                      <a:r>
                        <a:rPr lang="en-US" sz="1400" dirty="0"/>
                        <a:t> </a:t>
                      </a:r>
                      <a:r>
                        <a:rPr lang="en-US" sz="1400" dirty="0" err="1"/>
                        <a:t>thức</a:t>
                      </a:r>
                      <a:endParaRPr lang="en-US" sz="1400" dirty="0">
                        <a:latin typeface="Calibri" panose="020F0502020204030204" pitchFamily="34" charset="0"/>
                        <a:cs typeface="Calibri" panose="020F05020202040302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1400" dirty="0" err="1"/>
                        <a:t>Mô</a:t>
                      </a:r>
                      <a:r>
                        <a:rPr lang="en-US" sz="1400" dirty="0"/>
                        <a:t> </a:t>
                      </a:r>
                      <a:r>
                        <a:rPr lang="en-US" sz="1400" dirty="0" err="1"/>
                        <a:t>tả</a:t>
                      </a:r>
                      <a:endParaRPr lang="en-US" sz="1400" dirty="0">
                        <a:latin typeface="Calibri" panose="020F0502020204030204" pitchFamily="34" charset="0"/>
                        <a:cs typeface="Calibri" panose="020F05020202040302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992421054"/>
                  </a:ext>
                </a:extLst>
              </a:tr>
              <a:tr h="251477">
                <a:tc>
                  <a:txBody>
                    <a:bodyPr/>
                    <a:lstStyle/>
                    <a:p>
                      <a:pPr algn="l" fontAlgn="t"/>
                      <a:r>
                        <a:rPr lang="en-US" b="1" dirty="0">
                          <a:effectLst/>
                        </a:rPr>
                        <a:t>static String[] </a:t>
                      </a:r>
                      <a:r>
                        <a:rPr lang="en-US" b="1" dirty="0" err="1">
                          <a:effectLst/>
                        </a:rPr>
                        <a:t>getAvailableIDs</a:t>
                      </a:r>
                      <a:r>
                        <a:rPr lang="en-US" b="1" dirty="0">
                          <a:effectLst/>
                        </a:rPr>
                        <a:t>()</a:t>
                      </a:r>
                    </a:p>
                  </a:txBody>
                  <a:tcPr marL="47625" marR="47625" marT="47625" marB="4762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t"/>
                      <a:r>
                        <a:rPr lang="vi-VN">
                          <a:effectLst/>
                        </a:rPr>
                        <a:t>Nó được sử dụng để nhận được tất cả các ID có sẵn được hỗ trợ.</a:t>
                      </a:r>
                    </a:p>
                  </a:txBody>
                  <a:tcPr marL="47625" marR="47625" marT="47625" marB="4762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784829038"/>
                  </a:ext>
                </a:extLst>
              </a:tr>
              <a:tr h="251477">
                <a:tc>
                  <a:txBody>
                    <a:bodyPr/>
                    <a:lstStyle/>
                    <a:p>
                      <a:pPr algn="l" fontAlgn="t"/>
                      <a:r>
                        <a:rPr lang="en-US" b="1">
                          <a:effectLst/>
                        </a:rPr>
                        <a:t>static TimeZone getDefault()</a:t>
                      </a:r>
                    </a:p>
                  </a:txBody>
                  <a:tcPr marL="47625" marR="47625" marT="47625" marB="4762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t"/>
                      <a:r>
                        <a:rPr lang="vi-VN">
                          <a:effectLst/>
                        </a:rPr>
                        <a:t>Nó được sử dụng để lấy TimeZone mặc định cho máy chủ hiện tại.</a:t>
                      </a:r>
                    </a:p>
                  </a:txBody>
                  <a:tcPr marL="47625" marR="47625" marT="47625" marB="4762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705466018"/>
                  </a:ext>
                </a:extLst>
              </a:tr>
              <a:tr h="251477">
                <a:tc>
                  <a:txBody>
                    <a:bodyPr/>
                    <a:lstStyle/>
                    <a:p>
                      <a:pPr algn="l" fontAlgn="t"/>
                      <a:r>
                        <a:rPr lang="en-US" b="1">
                          <a:effectLst/>
                        </a:rPr>
                        <a:t>String getDisplayName()</a:t>
                      </a:r>
                    </a:p>
                  </a:txBody>
                  <a:tcPr marL="47625" marR="47625" marT="47625" marB="4762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t"/>
                      <a:r>
                        <a:rPr lang="vi-VN">
                          <a:effectLst/>
                        </a:rPr>
                        <a:t>Nó được sử dụng để trả về tên của múi giờ phù hợp để trình bày cho người dùng ở vùng miền mặc định.</a:t>
                      </a:r>
                    </a:p>
                  </a:txBody>
                  <a:tcPr marL="47625" marR="47625" marT="47625" marB="4762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681452849"/>
                  </a:ext>
                </a:extLst>
              </a:tr>
              <a:tr h="251477">
                <a:tc>
                  <a:txBody>
                    <a:bodyPr/>
                    <a:lstStyle/>
                    <a:p>
                      <a:pPr algn="l" fontAlgn="t"/>
                      <a:r>
                        <a:rPr lang="en-US" b="1">
                          <a:effectLst/>
                        </a:rPr>
                        <a:t>String getID()</a:t>
                      </a:r>
                    </a:p>
                  </a:txBody>
                  <a:tcPr marL="47625" marR="47625" marT="47625" marB="4762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t"/>
                      <a:r>
                        <a:rPr lang="vi-VN" dirty="0">
                          <a:effectLst/>
                        </a:rPr>
                        <a:t>Nó được sử dụng để lấy ID của múi giờ hiện tại.</a:t>
                      </a:r>
                    </a:p>
                  </a:txBody>
                  <a:tcPr marL="47625" marR="47625" marT="47625" marB="4762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843990426"/>
                  </a:ext>
                </a:extLst>
              </a:tr>
              <a:tr h="251477">
                <a:tc>
                  <a:txBody>
                    <a:bodyPr/>
                    <a:lstStyle/>
                    <a:p>
                      <a:pPr algn="l" fontAlgn="t"/>
                      <a:r>
                        <a:rPr lang="en-US" b="1">
                          <a:effectLst/>
                        </a:rPr>
                        <a:t>int getOffset(long date)</a:t>
                      </a:r>
                    </a:p>
                  </a:txBody>
                  <a:tcPr marL="47625" marR="47625" marT="47625" marB="4762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t"/>
                      <a:r>
                        <a:rPr lang="vi-VN">
                          <a:effectLst/>
                        </a:rPr>
                        <a:t>Nó được sử dụng để trả về offset của múi giờ này từ UTC tại một date nhất định.</a:t>
                      </a:r>
                    </a:p>
                  </a:txBody>
                  <a:tcPr marL="47625" marR="47625" marT="47625" marB="4762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739204594"/>
                  </a:ext>
                </a:extLst>
              </a:tr>
              <a:tr h="251477">
                <a:tc>
                  <a:txBody>
                    <a:bodyPr/>
                    <a:lstStyle/>
                    <a:p>
                      <a:pPr algn="l" fontAlgn="t"/>
                      <a:r>
                        <a:rPr lang="en-US" b="1" dirty="0">
                          <a:effectLst/>
                        </a:rPr>
                        <a:t>void </a:t>
                      </a:r>
                      <a:r>
                        <a:rPr lang="en-US" b="1" dirty="0" err="1">
                          <a:effectLst/>
                        </a:rPr>
                        <a:t>setID</a:t>
                      </a:r>
                      <a:r>
                        <a:rPr lang="en-US" b="1" dirty="0">
                          <a:effectLst/>
                        </a:rPr>
                        <a:t>(String ID)</a:t>
                      </a:r>
                    </a:p>
                  </a:txBody>
                  <a:tcPr marL="47625" marR="47625" marT="47625" marB="4762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t"/>
                      <a:r>
                        <a:rPr lang="vi-VN" dirty="0">
                          <a:effectLst/>
                        </a:rPr>
                        <a:t>Nó được sử dụng để thiết lập ID cho múi giờ hiện tại.</a:t>
                      </a:r>
                    </a:p>
                  </a:txBody>
                  <a:tcPr marL="47625" marR="47625" marT="47625" marB="4762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344906272"/>
                  </a:ext>
                </a:extLst>
              </a:tr>
            </a:tbl>
          </a:graphicData>
        </a:graphic>
      </p:graphicFrame>
      <p:sp>
        <p:nvSpPr>
          <p:cNvPr id="12" name="TextBox 11">
            <a:extLst>
              <a:ext uri="{FF2B5EF4-FFF2-40B4-BE49-F238E27FC236}">
                <a16:creationId xmlns:a16="http://schemas.microsoft.com/office/drawing/2014/main" id="{B97D1F47-49F3-460C-A9DD-808D8694C971}"/>
              </a:ext>
            </a:extLst>
          </p:cNvPr>
          <p:cNvSpPr txBox="1"/>
          <p:nvPr/>
        </p:nvSpPr>
        <p:spPr>
          <a:xfrm>
            <a:off x="349075" y="1806617"/>
            <a:ext cx="11367796" cy="369332"/>
          </a:xfrm>
          <a:prstGeom prst="rect">
            <a:avLst/>
          </a:prstGeom>
          <a:noFill/>
        </p:spPr>
        <p:txBody>
          <a:bodyPr wrap="square" rtlCol="0">
            <a:spAutoFit/>
          </a:bodyPr>
          <a:lstStyle/>
          <a:p>
            <a:r>
              <a:rPr lang="en-US" sz="1800" dirty="0" err="1">
                <a:latin typeface="Calibri" panose="020F0502020204030204" pitchFamily="34" charset="0"/>
                <a:cs typeface="Calibri" panose="020F0502020204030204" pitchFamily="34" charset="0"/>
              </a:rPr>
              <a:t>Các</a:t>
            </a:r>
            <a:r>
              <a:rPr lang="en-US" sz="1800" dirty="0">
                <a:latin typeface="Calibri" panose="020F0502020204030204" pitchFamily="34" charset="0"/>
                <a:cs typeface="Calibri" panose="020F0502020204030204" pitchFamily="34" charset="0"/>
              </a:rPr>
              <a:t> </a:t>
            </a:r>
            <a:r>
              <a:rPr lang="en-US" sz="1800" dirty="0" err="1">
                <a:latin typeface="Calibri" panose="020F0502020204030204" pitchFamily="34" charset="0"/>
                <a:cs typeface="Calibri" panose="020F0502020204030204" pitchFamily="34" charset="0"/>
              </a:rPr>
              <a:t>phương</a:t>
            </a:r>
            <a:r>
              <a:rPr lang="en-US" sz="1800" dirty="0">
                <a:latin typeface="Calibri" panose="020F0502020204030204" pitchFamily="34" charset="0"/>
                <a:cs typeface="Calibri" panose="020F0502020204030204" pitchFamily="34" charset="0"/>
              </a:rPr>
              <a:t> </a:t>
            </a:r>
            <a:r>
              <a:rPr lang="en-US" sz="1800" dirty="0" err="1">
                <a:latin typeface="Calibri" panose="020F0502020204030204" pitchFamily="34" charset="0"/>
                <a:cs typeface="Calibri" panose="020F0502020204030204" pitchFamily="34" charset="0"/>
              </a:rPr>
              <a:t>thức</a:t>
            </a:r>
            <a:r>
              <a:rPr lang="en-US" sz="1800" dirty="0">
                <a:latin typeface="Calibri" panose="020F0502020204030204" pitchFamily="34" charset="0"/>
                <a:cs typeface="Calibri" panose="020F0502020204030204" pitchFamily="34" charset="0"/>
              </a:rPr>
              <a:t> </a:t>
            </a:r>
            <a:r>
              <a:rPr lang="en-US" sz="1800" dirty="0" err="1">
                <a:latin typeface="Calibri" panose="020F0502020204030204" pitchFamily="34" charset="0"/>
                <a:cs typeface="Calibri" panose="020F0502020204030204" pitchFamily="34" charset="0"/>
              </a:rPr>
              <a:t>của</a:t>
            </a:r>
            <a:r>
              <a:rPr lang="en-US" sz="1800" dirty="0">
                <a:latin typeface="Calibri" panose="020F0502020204030204" pitchFamily="34" charset="0"/>
                <a:cs typeface="Calibri" panose="020F0502020204030204" pitchFamily="34" charset="0"/>
              </a:rPr>
              <a:t> </a:t>
            </a:r>
            <a:r>
              <a:rPr lang="en-US" sz="1800" dirty="0" err="1">
                <a:latin typeface="Calibri" panose="020F0502020204030204" pitchFamily="34" charset="0"/>
                <a:cs typeface="Calibri" panose="020F0502020204030204" pitchFamily="34" charset="0"/>
              </a:rPr>
              <a:t>lớp</a:t>
            </a:r>
            <a:r>
              <a:rPr lang="en-US" sz="1800" dirty="0">
                <a:latin typeface="Calibri" panose="020F0502020204030204" pitchFamily="34" charset="0"/>
                <a:cs typeface="Calibri" panose="020F0502020204030204" pitchFamily="34" charset="0"/>
              </a:rPr>
              <a:t> </a:t>
            </a:r>
            <a:r>
              <a:rPr lang="en-US" sz="1800" dirty="0" err="1">
                <a:latin typeface="Calibri" panose="020F0502020204030204" pitchFamily="34" charset="0"/>
                <a:cs typeface="Calibri" panose="020F0502020204030204" pitchFamily="34" charset="0"/>
              </a:rPr>
              <a:t>TimeZone</a:t>
            </a:r>
            <a:r>
              <a:rPr lang="en-US" sz="1800" dirty="0">
                <a:latin typeface="Calibri" panose="020F0502020204030204" pitchFamily="34" charset="0"/>
                <a:cs typeface="Calibri" panose="020F0502020204030204" pitchFamily="34" charset="0"/>
              </a:rPr>
              <a:t>:</a:t>
            </a:r>
            <a:endParaRPr lang="vi-VN" sz="1800"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2273067782"/>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28"/>
                                        </p:tgtEl>
                                        <p:attrNameLst>
                                          <p:attrName>style.visibility</p:attrName>
                                        </p:attrNameLst>
                                      </p:cBhvr>
                                      <p:to>
                                        <p:strVal val="visible"/>
                                      </p:to>
                                    </p:set>
                                    <p:animEffect transition="in" filter="fade">
                                      <p:cBhvr>
                                        <p:cTn id="7" dur="500"/>
                                        <p:tgtEl>
                                          <p:spTgt spid="28"/>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2"/>
                                        </p:tgtEl>
                                        <p:attrNameLst>
                                          <p:attrName>style.visibility</p:attrName>
                                        </p:attrNameLst>
                                      </p:cBhvr>
                                      <p:to>
                                        <p:strVal val="visible"/>
                                      </p:to>
                                    </p:set>
                                    <p:animEffect transition="in" filter="fade">
                                      <p:cBhvr>
                                        <p:cTn id="10" dur="500"/>
                                        <p:tgtEl>
                                          <p:spTgt spid="12"/>
                                        </p:tgtEl>
                                      </p:cBhvr>
                                    </p:animEffect>
                                  </p:childTnLst>
                                </p:cTn>
                              </p:par>
                              <p:par>
                                <p:cTn id="11" presetID="10" presetClass="entr" presetSubtype="0" fill="hold" nodeType="withEffect">
                                  <p:stCondLst>
                                    <p:cond delay="0"/>
                                  </p:stCondLst>
                                  <p:childTnLst>
                                    <p:set>
                                      <p:cBhvr>
                                        <p:cTn id="12" dur="1" fill="hold">
                                          <p:stCondLst>
                                            <p:cond delay="0"/>
                                          </p:stCondLst>
                                        </p:cTn>
                                        <p:tgtEl>
                                          <p:spTgt spid="10"/>
                                        </p:tgtEl>
                                        <p:attrNameLst>
                                          <p:attrName>style.visibility</p:attrName>
                                        </p:attrNameLst>
                                      </p:cBhvr>
                                      <p:to>
                                        <p:strVal val="visible"/>
                                      </p:to>
                                    </p:set>
                                    <p:animEffect transition="in" filter="fade">
                                      <p:cBhvr>
                                        <p:cTn id="13"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8" grpId="0"/>
      <p:bldP spid="12"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96"/>
        <p:cNvGrpSpPr/>
        <p:nvPr/>
      </p:nvGrpSpPr>
      <p:grpSpPr>
        <a:xfrm>
          <a:off x="0" y="0"/>
          <a:ext cx="0" cy="0"/>
          <a:chOff x="0" y="0"/>
          <a:chExt cx="0" cy="0"/>
        </a:xfrm>
      </p:grpSpPr>
      <p:pic>
        <p:nvPicPr>
          <p:cNvPr id="299" name="Google Shape;299;p36">
            <a:hlinkClick r:id="rId3"/>
          </p:cNvPr>
          <p:cNvPicPr preferRelativeResize="0"/>
          <p:nvPr/>
        </p:nvPicPr>
        <p:blipFill rotWithShape="1">
          <a:blip r:embed="rId4">
            <a:alphaModFix/>
          </a:blip>
          <a:srcRect/>
          <a:stretch/>
        </p:blipFill>
        <p:spPr>
          <a:xfrm>
            <a:off x="6540706" y="5876555"/>
            <a:ext cx="447186" cy="447186"/>
          </a:xfrm>
          <a:prstGeom prst="rect">
            <a:avLst/>
          </a:prstGeom>
          <a:noFill/>
          <a:ln>
            <a:noFill/>
          </a:ln>
        </p:spPr>
      </p:pic>
      <p:pic>
        <p:nvPicPr>
          <p:cNvPr id="300" name="Google Shape;300;p36">
            <a:hlinkClick r:id="rId5"/>
          </p:cNvPr>
          <p:cNvPicPr preferRelativeResize="0"/>
          <p:nvPr/>
        </p:nvPicPr>
        <p:blipFill rotWithShape="1">
          <a:blip r:embed="rId6">
            <a:alphaModFix/>
          </a:blip>
          <a:srcRect/>
          <a:stretch/>
        </p:blipFill>
        <p:spPr>
          <a:xfrm>
            <a:off x="5171761" y="5876555"/>
            <a:ext cx="447185" cy="447185"/>
          </a:xfrm>
          <a:prstGeom prst="rect">
            <a:avLst/>
          </a:prstGeom>
          <a:noFill/>
          <a:ln>
            <a:noFill/>
          </a:ln>
        </p:spPr>
      </p:pic>
      <p:pic>
        <p:nvPicPr>
          <p:cNvPr id="301" name="Google Shape;301;p36">
            <a:hlinkClick r:id="rId7"/>
          </p:cNvPr>
          <p:cNvPicPr preferRelativeResize="0"/>
          <p:nvPr/>
        </p:nvPicPr>
        <p:blipFill rotWithShape="1">
          <a:blip r:embed="rId8">
            <a:alphaModFix/>
          </a:blip>
          <a:srcRect/>
          <a:stretch/>
        </p:blipFill>
        <p:spPr>
          <a:xfrm>
            <a:off x="5819462" y="5842802"/>
            <a:ext cx="520728" cy="520728"/>
          </a:xfrm>
          <a:prstGeom prst="rect">
            <a:avLst/>
          </a:prstGeom>
          <a:noFill/>
          <a:ln>
            <a:noFill/>
          </a:ln>
        </p:spPr>
      </p:pic>
      <p:sp>
        <p:nvSpPr>
          <p:cNvPr id="302" name="Google Shape;302;p36"/>
          <p:cNvSpPr txBox="1">
            <a:spLocks noGrp="1"/>
          </p:cNvSpPr>
          <p:nvPr>
            <p:ph type="ftr" idx="11"/>
          </p:nvPr>
        </p:nvSpPr>
        <p:spPr>
          <a:xfrm>
            <a:off x="0" y="6408320"/>
            <a:ext cx="12191999" cy="365100"/>
          </a:xfrm>
          <a:prstGeom prst="rect">
            <a:avLst/>
          </a:prstGeom>
          <a:noFill/>
          <a:ln>
            <a:noFill/>
          </a:ln>
        </p:spPr>
        <p:txBody>
          <a:bodyPr spcFirstLastPara="1" wrap="square" lIns="91425" tIns="45700" rIns="91425" bIns="45700"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Pts val="1400"/>
              <a:buFont typeface="Arial"/>
              <a:buNone/>
              <a:tabLst/>
              <a:defRPr/>
            </a:pPr>
            <a:r>
              <a:rPr kumimoji="0" lang="en-US" sz="1600" b="1" i="0" u="none" strike="noStrike" kern="0" cap="none" spc="0" normalizeH="0" baseline="0" noProof="0" dirty="0">
                <a:ln>
                  <a:noFill/>
                </a:ln>
                <a:solidFill>
                  <a:srgbClr val="A5A5A5"/>
                </a:solidFill>
                <a:effectLst/>
                <a:uLnTx/>
                <a:uFillTx/>
                <a:latin typeface="Calibri" panose="020F0502020204030204" pitchFamily="34" charset="0"/>
                <a:cs typeface="Calibri" panose="020F0502020204030204" pitchFamily="34" charset="0"/>
                <a:sym typeface="Quattrocento Sans"/>
              </a:rPr>
              <a:t>lotusacademy.edu.vn</a:t>
            </a:r>
            <a:endParaRPr kumimoji="0" sz="1600" b="1" i="0" u="none" strike="noStrike" kern="0" cap="none" spc="0" normalizeH="0" baseline="0" noProof="0" dirty="0">
              <a:ln>
                <a:noFill/>
              </a:ln>
              <a:solidFill>
                <a:srgbClr val="A5A5A5"/>
              </a:solidFill>
              <a:effectLst/>
              <a:uLnTx/>
              <a:uFillTx/>
              <a:latin typeface="Calibri" panose="020F0502020204030204" pitchFamily="34" charset="0"/>
              <a:cs typeface="Calibri" panose="020F0502020204030204" pitchFamily="34" charset="0"/>
              <a:sym typeface="Quattrocento Sans"/>
            </a:endParaRPr>
          </a:p>
        </p:txBody>
      </p:sp>
      <p:pic>
        <p:nvPicPr>
          <p:cNvPr id="8" name="Picture 7"/>
          <p:cNvPicPr>
            <a:picLocks noChangeAspect="1"/>
          </p:cNvPicPr>
          <p:nvPr/>
        </p:nvPicPr>
        <p:blipFill>
          <a:blip r:embed="rId9">
            <a:duotone>
              <a:schemeClr val="accent5">
                <a:shade val="45000"/>
                <a:satMod val="135000"/>
              </a:schemeClr>
              <a:prstClr val="white"/>
            </a:duotone>
            <a:extLst>
              <a:ext uri="{28A0092B-C50C-407E-A947-70E740481C1C}">
                <a14:useLocalDpi xmlns:a14="http://schemas.microsoft.com/office/drawing/2010/main" val="0"/>
              </a:ext>
            </a:extLst>
          </a:blip>
          <a:stretch>
            <a:fillRect/>
          </a:stretch>
        </p:blipFill>
        <p:spPr>
          <a:xfrm>
            <a:off x="5245090" y="4311502"/>
            <a:ext cx="1669472" cy="1669472"/>
          </a:xfrm>
          <a:prstGeom prst="rect">
            <a:avLst/>
          </a:prstGeom>
        </p:spPr>
      </p:pic>
      <p:sp>
        <p:nvSpPr>
          <p:cNvPr id="10" name="Google Shape;86;p13">
            <a:extLst>
              <a:ext uri="{FF2B5EF4-FFF2-40B4-BE49-F238E27FC236}">
                <a16:creationId xmlns:a16="http://schemas.microsoft.com/office/drawing/2014/main" id="{ACA10C40-1B41-457C-A544-5C9E956CD529}"/>
              </a:ext>
            </a:extLst>
          </p:cNvPr>
          <p:cNvSpPr/>
          <p:nvPr/>
        </p:nvSpPr>
        <p:spPr>
          <a:xfrm>
            <a:off x="0" y="2428108"/>
            <a:ext cx="12191999" cy="1986332"/>
          </a:xfrm>
          <a:prstGeom prst="rect">
            <a:avLst/>
          </a:prstGeom>
          <a:solidFill>
            <a:schemeClr val="tx1">
              <a:lumMod val="95000"/>
              <a:lumOff val="5000"/>
              <a:alpha val="53000"/>
            </a:scheme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dirty="0"/>
          </a:p>
        </p:txBody>
      </p:sp>
      <p:sp>
        <p:nvSpPr>
          <p:cNvPr id="11" name="Google Shape;86;p13">
            <a:extLst>
              <a:ext uri="{FF2B5EF4-FFF2-40B4-BE49-F238E27FC236}">
                <a16:creationId xmlns:a16="http://schemas.microsoft.com/office/drawing/2014/main" id="{EBEA7558-AF77-45B9-8E84-0C899E5F62F7}"/>
              </a:ext>
            </a:extLst>
          </p:cNvPr>
          <p:cNvSpPr/>
          <p:nvPr/>
        </p:nvSpPr>
        <p:spPr>
          <a:xfrm>
            <a:off x="1845859" y="2443559"/>
            <a:ext cx="9049472" cy="1970881"/>
          </a:xfrm>
          <a:prstGeom prst="rect">
            <a:avLst/>
          </a:prstGeom>
          <a:no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6000" b="0" i="0" u="none" strike="noStrike" cap="none" dirty="0">
                <a:solidFill>
                  <a:schemeClr val="lt1"/>
                </a:solidFill>
                <a:latin typeface="Calibri"/>
                <a:ea typeface="Calibri"/>
                <a:cs typeface="Calibri"/>
                <a:sym typeface="Calibri"/>
              </a:rPr>
              <a:t>Xin </a:t>
            </a:r>
            <a:r>
              <a:rPr lang="en-US" sz="6000" b="0" i="0" u="none" strike="noStrike" cap="none" dirty="0" err="1">
                <a:solidFill>
                  <a:schemeClr val="lt1"/>
                </a:solidFill>
                <a:latin typeface="Calibri"/>
                <a:ea typeface="Calibri"/>
                <a:cs typeface="Calibri"/>
                <a:sym typeface="Calibri"/>
              </a:rPr>
              <a:t>trân</a:t>
            </a:r>
            <a:r>
              <a:rPr lang="en-US" sz="6000" b="0" i="0" u="none" strike="noStrike" cap="none" dirty="0">
                <a:solidFill>
                  <a:schemeClr val="lt1"/>
                </a:solidFill>
                <a:latin typeface="Calibri"/>
                <a:ea typeface="Calibri"/>
                <a:cs typeface="Calibri"/>
                <a:sym typeface="Calibri"/>
              </a:rPr>
              <a:t> </a:t>
            </a:r>
            <a:r>
              <a:rPr lang="en-US" sz="6000" b="0" i="0" u="none" strike="noStrike" cap="none" dirty="0" err="1">
                <a:solidFill>
                  <a:schemeClr val="lt1"/>
                </a:solidFill>
                <a:latin typeface="Calibri"/>
                <a:ea typeface="Calibri"/>
                <a:cs typeface="Calibri"/>
                <a:sym typeface="Calibri"/>
              </a:rPr>
              <a:t>trọng</a:t>
            </a:r>
            <a:r>
              <a:rPr lang="en-US" sz="6000" b="0" i="0" u="none" strike="noStrike" cap="none" dirty="0">
                <a:solidFill>
                  <a:schemeClr val="lt1"/>
                </a:solidFill>
                <a:latin typeface="Calibri"/>
                <a:ea typeface="Calibri"/>
                <a:cs typeface="Calibri"/>
                <a:sym typeface="Calibri"/>
              </a:rPr>
              <a:t> </a:t>
            </a:r>
            <a:r>
              <a:rPr lang="en-US" sz="6000" b="0" i="0" u="none" strike="noStrike" cap="none" dirty="0" err="1">
                <a:solidFill>
                  <a:schemeClr val="lt1"/>
                </a:solidFill>
                <a:latin typeface="Calibri"/>
                <a:ea typeface="Calibri"/>
                <a:cs typeface="Calibri"/>
                <a:sym typeface="Calibri"/>
              </a:rPr>
              <a:t>cảm</a:t>
            </a:r>
            <a:r>
              <a:rPr lang="en-US" sz="6000" b="0" i="0" u="none" strike="noStrike" cap="none" dirty="0">
                <a:solidFill>
                  <a:schemeClr val="lt1"/>
                </a:solidFill>
                <a:latin typeface="Calibri"/>
                <a:ea typeface="Calibri"/>
                <a:cs typeface="Calibri"/>
                <a:sym typeface="Calibri"/>
              </a:rPr>
              <a:t> </a:t>
            </a:r>
            <a:r>
              <a:rPr lang="en-US" sz="6000" b="0" i="0" u="none" strike="noStrike" cap="none" dirty="0" err="1">
                <a:solidFill>
                  <a:schemeClr val="lt1"/>
                </a:solidFill>
                <a:latin typeface="Calibri"/>
                <a:ea typeface="Calibri"/>
                <a:cs typeface="Calibri"/>
                <a:sym typeface="Calibri"/>
              </a:rPr>
              <a:t>ơn</a:t>
            </a:r>
            <a:r>
              <a:rPr lang="en-US" sz="6000" b="0" i="0" u="none" strike="noStrike" cap="none" dirty="0">
                <a:solidFill>
                  <a:schemeClr val="lt1"/>
                </a:solidFill>
                <a:latin typeface="Calibri"/>
                <a:ea typeface="Calibri"/>
                <a:cs typeface="Calibri"/>
                <a:sym typeface="Calibri"/>
              </a:rPr>
              <a:t> </a:t>
            </a:r>
            <a:endParaRPr sz="6000" dirty="0"/>
          </a:p>
        </p:txBody>
      </p:sp>
    </p:spTree>
    <p:extLst>
      <p:ext uri="{BB962C8B-B14F-4D97-AF65-F5344CB8AC3E}">
        <p14:creationId xmlns:p14="http://schemas.microsoft.com/office/powerpoint/2010/main" val="3607879486"/>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9" presetClass="entr" presetSubtype="0" fill="hold" grpId="0" nodeType="with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dissolve">
                                      <p:cBhvr>
                                        <p:cTn id="7" dur="500"/>
                                        <p:tgtEl>
                                          <p:spTgt spid="10"/>
                                        </p:tgtEl>
                                      </p:cBhvr>
                                    </p:animEffect>
                                  </p:childTnLst>
                                </p:cTn>
                              </p:par>
                              <p:par>
                                <p:cTn id="8" presetID="9" presetClass="entr" presetSubtype="0" fill="hold" grpId="0" nodeType="withEffect">
                                  <p:stCondLst>
                                    <p:cond delay="0"/>
                                  </p:stCondLst>
                                  <p:childTnLst>
                                    <p:set>
                                      <p:cBhvr>
                                        <p:cTn id="9" dur="1" fill="hold">
                                          <p:stCondLst>
                                            <p:cond delay="0"/>
                                          </p:stCondLst>
                                        </p:cTn>
                                        <p:tgtEl>
                                          <p:spTgt spid="11"/>
                                        </p:tgtEl>
                                        <p:attrNameLst>
                                          <p:attrName>style.visibility</p:attrName>
                                        </p:attrNameLst>
                                      </p:cBhvr>
                                      <p:to>
                                        <p:strVal val="visible"/>
                                      </p:to>
                                    </p:set>
                                    <p:animEffect transition="in" filter="dissolve">
                                      <p:cBhvr>
                                        <p:cTn id="10"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1" grpId="0"/>
    </p:bld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2" name="文本框 1"/>
          <p:cNvSpPr txBox="1"/>
          <p:nvPr/>
        </p:nvSpPr>
        <p:spPr>
          <a:xfrm>
            <a:off x="2701360" y="699790"/>
            <a:ext cx="6789856" cy="655821"/>
          </a:xfrm>
          <a:prstGeom prst="rect">
            <a:avLst/>
          </a:prstGeom>
          <a:noFill/>
          <a:ln w="12700">
            <a:solidFill>
              <a:schemeClr val="accent1">
                <a:lumMod val="75000"/>
              </a:schemeClr>
            </a:solidFill>
          </a:ln>
        </p:spPr>
        <p:txBody>
          <a:bodyPr wrap="square" rtlCol="0">
            <a:spAutoFit/>
          </a:bodyPr>
          <a:lstStyle/>
          <a:p>
            <a:pPr algn="ctr">
              <a:lnSpc>
                <a:spcPct val="120000"/>
              </a:lnSpc>
            </a:pPr>
            <a:r>
              <a:rPr lang="en-US" altLang="zh-CN" sz="3360" dirty="0">
                <a:solidFill>
                  <a:schemeClr val="tx1">
                    <a:lumMod val="85000"/>
                    <a:lumOff val="15000"/>
                  </a:schemeClr>
                </a:solidFill>
                <a:latin typeface="Arial" panose="020B0604020202020204" pitchFamily="34" charset="0"/>
                <a:ea typeface="方正清刻本悦宋简体" panose="02000000000000000000" charset="-122"/>
                <a:cs typeface="Arial" panose="020B0604020202020204" pitchFamily="34" charset="0"/>
              </a:rPr>
              <a:t>NỘI DUNG CHÍNH</a:t>
            </a:r>
          </a:p>
        </p:txBody>
      </p:sp>
      <p:sp>
        <p:nvSpPr>
          <p:cNvPr id="23" name="矩形 22"/>
          <p:cNvSpPr/>
          <p:nvPr/>
        </p:nvSpPr>
        <p:spPr>
          <a:xfrm>
            <a:off x="864493" y="302895"/>
            <a:ext cx="10463593" cy="6252211"/>
          </a:xfrm>
          <a:prstGeom prst="rect">
            <a:avLst/>
          </a:prstGeom>
          <a:noFill/>
          <a:ln w="31750">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80">
              <a:latin typeface="Arial" panose="020B0604020202020204" pitchFamily="34" charset="0"/>
              <a:cs typeface="Arial" panose="020B0604020202020204" pitchFamily="34" charset="0"/>
            </a:endParaRPr>
          </a:p>
        </p:txBody>
      </p:sp>
      <p:sp>
        <p:nvSpPr>
          <p:cNvPr id="25" name="文本框 18"/>
          <p:cNvSpPr txBox="1"/>
          <p:nvPr/>
        </p:nvSpPr>
        <p:spPr>
          <a:xfrm>
            <a:off x="4817298" y="3616038"/>
            <a:ext cx="2725826" cy="609398"/>
          </a:xfrm>
          <a:prstGeom prst="rect">
            <a:avLst/>
          </a:prstGeom>
          <a:noFill/>
          <a:ln>
            <a:solidFill>
              <a:schemeClr val="accent1">
                <a:lumMod val="75000"/>
              </a:schemeClr>
            </a:solidFill>
          </a:ln>
        </p:spPr>
        <p:txBody>
          <a:bodyPr wrap="square" rtlCol="0">
            <a:spAutoFit/>
          </a:bodyPr>
          <a:lstStyle/>
          <a:p>
            <a:pPr algn="ctr" fontAlgn="auto">
              <a:lnSpc>
                <a:spcPct val="100000"/>
              </a:lnSpc>
            </a:pPr>
            <a:r>
              <a:rPr lang="en-US" altLang="zh-CN" sz="1680" b="1" dirty="0">
                <a:solidFill>
                  <a:schemeClr val="tx1">
                    <a:lumMod val="85000"/>
                    <a:lumOff val="15000"/>
                  </a:schemeClr>
                </a:solidFill>
                <a:latin typeface="Arial" panose="020B0604020202020204" pitchFamily="34" charset="0"/>
                <a:ea typeface="Microsoft YaHei UI" panose="020B0503020204020204" pitchFamily="34" charset="-122"/>
                <a:cs typeface="Arial" panose="020B0604020202020204" pitchFamily="34" charset="0"/>
                <a:sym typeface="+mn-ea"/>
              </a:rPr>
              <a:t>StringBuilder - </a:t>
            </a:r>
            <a:r>
              <a:rPr lang="en-US" altLang="zh-CN" sz="1680" b="1" dirty="0" err="1">
                <a:solidFill>
                  <a:schemeClr val="tx1">
                    <a:lumMod val="85000"/>
                    <a:lumOff val="15000"/>
                  </a:schemeClr>
                </a:solidFill>
                <a:latin typeface="Arial" panose="020B0604020202020204" pitchFamily="34" charset="0"/>
                <a:ea typeface="Microsoft YaHei UI" panose="020B0503020204020204" pitchFamily="34" charset="-122"/>
                <a:cs typeface="Arial" panose="020B0604020202020204" pitchFamily="34" charset="0"/>
                <a:sym typeface="+mn-ea"/>
              </a:rPr>
              <a:t>StringBuffer</a:t>
            </a:r>
            <a:endParaRPr lang="zh-CN" altLang="en-US" sz="1680" b="1" dirty="0">
              <a:solidFill>
                <a:schemeClr val="tx1">
                  <a:lumMod val="85000"/>
                  <a:lumOff val="15000"/>
                </a:schemeClr>
              </a:solidFill>
              <a:latin typeface="Arial" panose="020B0604020202020204" pitchFamily="34" charset="0"/>
              <a:ea typeface="Microsoft YaHei UI" panose="020B0503020204020204" pitchFamily="34" charset="-122"/>
              <a:cs typeface="Arial" panose="020B0604020202020204" pitchFamily="34" charset="0"/>
              <a:sym typeface="+mn-ea"/>
            </a:endParaRPr>
          </a:p>
        </p:txBody>
      </p:sp>
      <p:grpSp>
        <p:nvGrpSpPr>
          <p:cNvPr id="26" name="Group 25"/>
          <p:cNvGrpSpPr/>
          <p:nvPr/>
        </p:nvGrpSpPr>
        <p:grpSpPr>
          <a:xfrm>
            <a:off x="5761524" y="2518533"/>
            <a:ext cx="817817" cy="952657"/>
            <a:chOff x="6609715" y="2310207"/>
            <a:chExt cx="1313180" cy="1497965"/>
          </a:xfrm>
        </p:grpSpPr>
        <p:sp>
          <p:nvSpPr>
            <p:cNvPr id="27" name="íślide"/>
            <p:cNvSpPr/>
            <p:nvPr/>
          </p:nvSpPr>
          <p:spPr bwMode="auto">
            <a:xfrm>
              <a:off x="6609715" y="2310207"/>
              <a:ext cx="1313180" cy="1497965"/>
            </a:xfrm>
            <a:custGeom>
              <a:avLst/>
              <a:gdLst>
                <a:gd name="T0" fmla="*/ 573 w 1146"/>
                <a:gd name="T1" fmla="*/ 0 h 1307"/>
                <a:gd name="T2" fmla="*/ 1146 w 1146"/>
                <a:gd name="T3" fmla="*/ 287 h 1307"/>
                <a:gd name="T4" fmla="*/ 1146 w 1146"/>
                <a:gd name="T5" fmla="*/ 1021 h 1307"/>
                <a:gd name="T6" fmla="*/ 573 w 1146"/>
                <a:gd name="T7" fmla="*/ 1307 h 1307"/>
                <a:gd name="T8" fmla="*/ 0 w 1146"/>
                <a:gd name="T9" fmla="*/ 1021 h 1307"/>
                <a:gd name="T10" fmla="*/ 0 w 1146"/>
                <a:gd name="T11" fmla="*/ 287 h 1307"/>
                <a:gd name="T12" fmla="*/ 573 w 1146"/>
                <a:gd name="T13" fmla="*/ 0 h 1307"/>
              </a:gdLst>
              <a:ahLst/>
              <a:cxnLst>
                <a:cxn ang="0">
                  <a:pos x="T0" y="T1"/>
                </a:cxn>
                <a:cxn ang="0">
                  <a:pos x="T2" y="T3"/>
                </a:cxn>
                <a:cxn ang="0">
                  <a:pos x="T4" y="T5"/>
                </a:cxn>
                <a:cxn ang="0">
                  <a:pos x="T6" y="T7"/>
                </a:cxn>
                <a:cxn ang="0">
                  <a:pos x="T8" y="T9"/>
                </a:cxn>
                <a:cxn ang="0">
                  <a:pos x="T10" y="T11"/>
                </a:cxn>
                <a:cxn ang="0">
                  <a:pos x="T12" y="T13"/>
                </a:cxn>
              </a:cxnLst>
              <a:rect l="0" t="0" r="r" b="b"/>
              <a:pathLst>
                <a:path w="1146" h="1307">
                  <a:moveTo>
                    <a:pt x="573" y="0"/>
                  </a:moveTo>
                  <a:lnTo>
                    <a:pt x="1146" y="287"/>
                  </a:lnTo>
                  <a:lnTo>
                    <a:pt x="1146" y="1021"/>
                  </a:lnTo>
                  <a:lnTo>
                    <a:pt x="573" y="1307"/>
                  </a:lnTo>
                  <a:lnTo>
                    <a:pt x="0" y="1021"/>
                  </a:lnTo>
                  <a:lnTo>
                    <a:pt x="0" y="287"/>
                  </a:lnTo>
                  <a:lnTo>
                    <a:pt x="573" y="0"/>
                  </a:lnTo>
                  <a:close/>
                </a:path>
              </a:pathLst>
            </a:custGeom>
            <a:noFill/>
            <a:ln w="28575">
              <a:solidFill>
                <a:schemeClr val="accent1">
                  <a:lumMod val="75000"/>
                </a:schemeClr>
              </a:solidFill>
            </a:ln>
          </p:spPr>
          <p:txBody>
            <a:bodyPr anchor="ctr"/>
            <a:lstStyle/>
            <a:p>
              <a:pPr algn="ctr"/>
              <a:endParaRPr sz="1680">
                <a:latin typeface="Arial" panose="020B0604020202020204" pitchFamily="34" charset="0"/>
                <a:cs typeface="Arial" panose="020B0604020202020204" pitchFamily="34" charset="0"/>
              </a:endParaRPr>
            </a:p>
          </p:txBody>
        </p:sp>
        <p:sp>
          <p:nvSpPr>
            <p:cNvPr id="28" name="Freeform 7"/>
            <p:cNvSpPr>
              <a:spLocks noEditPoints="1"/>
            </p:cNvSpPr>
            <p:nvPr/>
          </p:nvSpPr>
          <p:spPr bwMode="auto">
            <a:xfrm>
              <a:off x="7045614" y="2794192"/>
              <a:ext cx="472786" cy="541878"/>
            </a:xfrm>
            <a:custGeom>
              <a:avLst/>
              <a:gdLst>
                <a:gd name="T0" fmla="*/ 55 w 225"/>
                <a:gd name="T1" fmla="*/ 185 h 257"/>
                <a:gd name="T2" fmla="*/ 55 w 225"/>
                <a:gd name="T3" fmla="*/ 197 h 257"/>
                <a:gd name="T4" fmla="*/ 175 w 225"/>
                <a:gd name="T5" fmla="*/ 190 h 257"/>
                <a:gd name="T6" fmla="*/ 222 w 225"/>
                <a:gd name="T7" fmla="*/ 74 h 257"/>
                <a:gd name="T8" fmla="*/ 150 w 225"/>
                <a:gd name="T9" fmla="*/ 3 h 257"/>
                <a:gd name="T10" fmla="*/ 26 w 225"/>
                <a:gd name="T11" fmla="*/ 0 h 257"/>
                <a:gd name="T12" fmla="*/ 0 w 225"/>
                <a:gd name="T13" fmla="*/ 26 h 257"/>
                <a:gd name="T14" fmla="*/ 7 w 225"/>
                <a:gd name="T15" fmla="*/ 249 h 257"/>
                <a:gd name="T16" fmla="*/ 26 w 225"/>
                <a:gd name="T17" fmla="*/ 257 h 257"/>
                <a:gd name="T18" fmla="*/ 217 w 225"/>
                <a:gd name="T19" fmla="*/ 249 h 257"/>
                <a:gd name="T20" fmla="*/ 217 w 225"/>
                <a:gd name="T21" fmla="*/ 249 h 257"/>
                <a:gd name="T22" fmla="*/ 225 w 225"/>
                <a:gd name="T23" fmla="*/ 81 h 257"/>
                <a:gd name="T24" fmla="*/ 149 w 225"/>
                <a:gd name="T25" fmla="*/ 29 h 257"/>
                <a:gd name="T26" fmla="*/ 195 w 225"/>
                <a:gd name="T27" fmla="*/ 75 h 257"/>
                <a:gd name="T28" fmla="*/ 152 w 225"/>
                <a:gd name="T29" fmla="*/ 72 h 257"/>
                <a:gd name="T30" fmla="*/ 149 w 225"/>
                <a:gd name="T31" fmla="*/ 64 h 257"/>
                <a:gd name="T32" fmla="*/ 205 w 225"/>
                <a:gd name="T33" fmla="*/ 230 h 257"/>
                <a:gd name="T34" fmla="*/ 203 w 225"/>
                <a:gd name="T35" fmla="*/ 235 h 257"/>
                <a:gd name="T36" fmla="*/ 198 w 225"/>
                <a:gd name="T37" fmla="*/ 237 h 257"/>
                <a:gd name="T38" fmla="*/ 21 w 225"/>
                <a:gd name="T39" fmla="*/ 235 h 257"/>
                <a:gd name="T40" fmla="*/ 19 w 225"/>
                <a:gd name="T41" fmla="*/ 26 h 257"/>
                <a:gd name="T42" fmla="*/ 26 w 225"/>
                <a:gd name="T43" fmla="*/ 20 h 257"/>
                <a:gd name="T44" fmla="*/ 137 w 225"/>
                <a:gd name="T45" fmla="*/ 64 h 257"/>
                <a:gd name="T46" fmla="*/ 144 w 225"/>
                <a:gd name="T47" fmla="*/ 80 h 257"/>
                <a:gd name="T48" fmla="*/ 205 w 225"/>
                <a:gd name="T49" fmla="*/ 87 h 257"/>
                <a:gd name="T50" fmla="*/ 49 w 225"/>
                <a:gd name="T51" fmla="*/ 107 h 257"/>
                <a:gd name="T52" fmla="*/ 55 w 225"/>
                <a:gd name="T53" fmla="*/ 113 h 257"/>
                <a:gd name="T54" fmla="*/ 175 w 225"/>
                <a:gd name="T55" fmla="*/ 107 h 257"/>
                <a:gd name="T56" fmla="*/ 55 w 225"/>
                <a:gd name="T57" fmla="*/ 101 h 257"/>
                <a:gd name="T58" fmla="*/ 170 w 225"/>
                <a:gd name="T59" fmla="*/ 143 h 257"/>
                <a:gd name="T60" fmla="*/ 55 w 225"/>
                <a:gd name="T61" fmla="*/ 143 h 257"/>
                <a:gd name="T62" fmla="*/ 55 w 225"/>
                <a:gd name="T63" fmla="*/ 155 h 257"/>
                <a:gd name="T64" fmla="*/ 175 w 225"/>
                <a:gd name="T65" fmla="*/ 149 h 2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225" h="257">
                  <a:moveTo>
                    <a:pt x="170" y="185"/>
                  </a:moveTo>
                  <a:cubicBezTo>
                    <a:pt x="55" y="185"/>
                    <a:pt x="55" y="185"/>
                    <a:pt x="55" y="185"/>
                  </a:cubicBezTo>
                  <a:cubicBezTo>
                    <a:pt x="51" y="185"/>
                    <a:pt x="49" y="187"/>
                    <a:pt x="49" y="190"/>
                  </a:cubicBezTo>
                  <a:cubicBezTo>
                    <a:pt x="49" y="194"/>
                    <a:pt x="51" y="197"/>
                    <a:pt x="55" y="197"/>
                  </a:cubicBezTo>
                  <a:cubicBezTo>
                    <a:pt x="170" y="197"/>
                    <a:pt x="170" y="197"/>
                    <a:pt x="170" y="197"/>
                  </a:cubicBezTo>
                  <a:cubicBezTo>
                    <a:pt x="173" y="197"/>
                    <a:pt x="175" y="194"/>
                    <a:pt x="175" y="190"/>
                  </a:cubicBezTo>
                  <a:cubicBezTo>
                    <a:pt x="175" y="187"/>
                    <a:pt x="173" y="185"/>
                    <a:pt x="170" y="185"/>
                  </a:cubicBezTo>
                  <a:close/>
                  <a:moveTo>
                    <a:pt x="222" y="74"/>
                  </a:moveTo>
                  <a:cubicBezTo>
                    <a:pt x="222" y="74"/>
                    <a:pt x="222" y="74"/>
                    <a:pt x="222" y="74"/>
                  </a:cubicBezTo>
                  <a:cubicBezTo>
                    <a:pt x="150" y="3"/>
                    <a:pt x="150" y="3"/>
                    <a:pt x="150" y="3"/>
                  </a:cubicBezTo>
                  <a:cubicBezTo>
                    <a:pt x="148" y="1"/>
                    <a:pt x="146" y="0"/>
                    <a:pt x="143" y="0"/>
                  </a:cubicBezTo>
                  <a:cubicBezTo>
                    <a:pt x="26" y="0"/>
                    <a:pt x="26" y="0"/>
                    <a:pt x="26" y="0"/>
                  </a:cubicBezTo>
                  <a:cubicBezTo>
                    <a:pt x="19" y="0"/>
                    <a:pt x="12" y="3"/>
                    <a:pt x="7" y="7"/>
                  </a:cubicBezTo>
                  <a:cubicBezTo>
                    <a:pt x="2" y="12"/>
                    <a:pt x="0" y="19"/>
                    <a:pt x="0" y="26"/>
                  </a:cubicBezTo>
                  <a:cubicBezTo>
                    <a:pt x="0" y="230"/>
                    <a:pt x="0" y="230"/>
                    <a:pt x="0" y="230"/>
                  </a:cubicBezTo>
                  <a:cubicBezTo>
                    <a:pt x="0" y="238"/>
                    <a:pt x="2" y="244"/>
                    <a:pt x="7" y="249"/>
                  </a:cubicBezTo>
                  <a:cubicBezTo>
                    <a:pt x="7" y="249"/>
                    <a:pt x="7" y="249"/>
                    <a:pt x="7" y="249"/>
                  </a:cubicBezTo>
                  <a:cubicBezTo>
                    <a:pt x="12" y="254"/>
                    <a:pt x="19" y="257"/>
                    <a:pt x="26" y="257"/>
                  </a:cubicBezTo>
                  <a:cubicBezTo>
                    <a:pt x="198" y="257"/>
                    <a:pt x="198" y="257"/>
                    <a:pt x="198" y="257"/>
                  </a:cubicBezTo>
                  <a:cubicBezTo>
                    <a:pt x="205" y="257"/>
                    <a:pt x="212" y="254"/>
                    <a:pt x="217" y="249"/>
                  </a:cubicBezTo>
                  <a:cubicBezTo>
                    <a:pt x="217" y="249"/>
                    <a:pt x="217" y="249"/>
                    <a:pt x="217" y="249"/>
                  </a:cubicBezTo>
                  <a:cubicBezTo>
                    <a:pt x="217" y="249"/>
                    <a:pt x="217" y="249"/>
                    <a:pt x="217" y="249"/>
                  </a:cubicBezTo>
                  <a:cubicBezTo>
                    <a:pt x="222" y="244"/>
                    <a:pt x="225" y="238"/>
                    <a:pt x="225" y="230"/>
                  </a:cubicBezTo>
                  <a:cubicBezTo>
                    <a:pt x="225" y="81"/>
                    <a:pt x="225" y="81"/>
                    <a:pt x="225" y="81"/>
                  </a:cubicBezTo>
                  <a:cubicBezTo>
                    <a:pt x="225" y="79"/>
                    <a:pt x="224" y="76"/>
                    <a:pt x="222" y="74"/>
                  </a:cubicBezTo>
                  <a:close/>
                  <a:moveTo>
                    <a:pt x="149" y="29"/>
                  </a:moveTo>
                  <a:cubicBezTo>
                    <a:pt x="149" y="29"/>
                    <a:pt x="149" y="29"/>
                    <a:pt x="149" y="29"/>
                  </a:cubicBezTo>
                  <a:cubicBezTo>
                    <a:pt x="195" y="75"/>
                    <a:pt x="195" y="75"/>
                    <a:pt x="195" y="75"/>
                  </a:cubicBezTo>
                  <a:cubicBezTo>
                    <a:pt x="160" y="75"/>
                    <a:pt x="160" y="75"/>
                    <a:pt x="160" y="75"/>
                  </a:cubicBezTo>
                  <a:cubicBezTo>
                    <a:pt x="157" y="75"/>
                    <a:pt x="154" y="74"/>
                    <a:pt x="152" y="72"/>
                  </a:cubicBezTo>
                  <a:cubicBezTo>
                    <a:pt x="152" y="72"/>
                    <a:pt x="152" y="72"/>
                    <a:pt x="152" y="72"/>
                  </a:cubicBezTo>
                  <a:cubicBezTo>
                    <a:pt x="150" y="70"/>
                    <a:pt x="149" y="67"/>
                    <a:pt x="149" y="64"/>
                  </a:cubicBezTo>
                  <a:cubicBezTo>
                    <a:pt x="149" y="29"/>
                    <a:pt x="149" y="29"/>
                    <a:pt x="149" y="29"/>
                  </a:cubicBezTo>
                  <a:close/>
                  <a:moveTo>
                    <a:pt x="205" y="230"/>
                  </a:moveTo>
                  <a:cubicBezTo>
                    <a:pt x="205" y="230"/>
                    <a:pt x="205" y="230"/>
                    <a:pt x="205" y="230"/>
                  </a:cubicBezTo>
                  <a:cubicBezTo>
                    <a:pt x="205" y="232"/>
                    <a:pt x="204" y="234"/>
                    <a:pt x="203" y="235"/>
                  </a:cubicBezTo>
                  <a:cubicBezTo>
                    <a:pt x="203" y="235"/>
                    <a:pt x="203" y="235"/>
                    <a:pt x="203" y="235"/>
                  </a:cubicBezTo>
                  <a:cubicBezTo>
                    <a:pt x="202" y="236"/>
                    <a:pt x="200" y="237"/>
                    <a:pt x="198" y="237"/>
                  </a:cubicBezTo>
                  <a:cubicBezTo>
                    <a:pt x="26" y="237"/>
                    <a:pt x="26" y="237"/>
                    <a:pt x="26" y="237"/>
                  </a:cubicBezTo>
                  <a:cubicBezTo>
                    <a:pt x="24" y="237"/>
                    <a:pt x="22" y="236"/>
                    <a:pt x="21" y="235"/>
                  </a:cubicBezTo>
                  <a:cubicBezTo>
                    <a:pt x="20" y="234"/>
                    <a:pt x="19" y="232"/>
                    <a:pt x="19" y="230"/>
                  </a:cubicBezTo>
                  <a:cubicBezTo>
                    <a:pt x="19" y="26"/>
                    <a:pt x="19" y="26"/>
                    <a:pt x="19" y="26"/>
                  </a:cubicBezTo>
                  <a:cubicBezTo>
                    <a:pt x="19" y="24"/>
                    <a:pt x="20" y="23"/>
                    <a:pt x="21" y="21"/>
                  </a:cubicBezTo>
                  <a:cubicBezTo>
                    <a:pt x="22" y="20"/>
                    <a:pt x="24" y="20"/>
                    <a:pt x="26" y="20"/>
                  </a:cubicBezTo>
                  <a:cubicBezTo>
                    <a:pt x="137" y="20"/>
                    <a:pt x="137" y="20"/>
                    <a:pt x="137" y="20"/>
                  </a:cubicBezTo>
                  <a:cubicBezTo>
                    <a:pt x="137" y="64"/>
                    <a:pt x="137" y="64"/>
                    <a:pt x="137" y="64"/>
                  </a:cubicBezTo>
                  <a:cubicBezTo>
                    <a:pt x="137" y="71"/>
                    <a:pt x="140" y="76"/>
                    <a:pt x="143" y="80"/>
                  </a:cubicBezTo>
                  <a:cubicBezTo>
                    <a:pt x="144" y="80"/>
                    <a:pt x="144" y="80"/>
                    <a:pt x="144" y="80"/>
                  </a:cubicBezTo>
                  <a:cubicBezTo>
                    <a:pt x="148" y="84"/>
                    <a:pt x="153" y="87"/>
                    <a:pt x="160" y="87"/>
                  </a:cubicBezTo>
                  <a:cubicBezTo>
                    <a:pt x="205" y="87"/>
                    <a:pt x="205" y="87"/>
                    <a:pt x="205" y="87"/>
                  </a:cubicBezTo>
                  <a:cubicBezTo>
                    <a:pt x="205" y="230"/>
                    <a:pt x="205" y="230"/>
                    <a:pt x="205" y="230"/>
                  </a:cubicBezTo>
                  <a:close/>
                  <a:moveTo>
                    <a:pt x="49" y="107"/>
                  </a:moveTo>
                  <a:cubicBezTo>
                    <a:pt x="49" y="107"/>
                    <a:pt x="49" y="107"/>
                    <a:pt x="49" y="107"/>
                  </a:cubicBezTo>
                  <a:cubicBezTo>
                    <a:pt x="49" y="110"/>
                    <a:pt x="51" y="113"/>
                    <a:pt x="55" y="113"/>
                  </a:cubicBezTo>
                  <a:cubicBezTo>
                    <a:pt x="170" y="113"/>
                    <a:pt x="170" y="113"/>
                    <a:pt x="170" y="113"/>
                  </a:cubicBezTo>
                  <a:cubicBezTo>
                    <a:pt x="173" y="113"/>
                    <a:pt x="175" y="110"/>
                    <a:pt x="175" y="107"/>
                  </a:cubicBezTo>
                  <a:cubicBezTo>
                    <a:pt x="175" y="104"/>
                    <a:pt x="173" y="101"/>
                    <a:pt x="170" y="101"/>
                  </a:cubicBezTo>
                  <a:cubicBezTo>
                    <a:pt x="55" y="101"/>
                    <a:pt x="55" y="101"/>
                    <a:pt x="55" y="101"/>
                  </a:cubicBezTo>
                  <a:cubicBezTo>
                    <a:pt x="51" y="101"/>
                    <a:pt x="49" y="104"/>
                    <a:pt x="49" y="107"/>
                  </a:cubicBezTo>
                  <a:close/>
                  <a:moveTo>
                    <a:pt x="170" y="143"/>
                  </a:moveTo>
                  <a:cubicBezTo>
                    <a:pt x="170" y="143"/>
                    <a:pt x="170" y="143"/>
                    <a:pt x="170" y="143"/>
                  </a:cubicBezTo>
                  <a:cubicBezTo>
                    <a:pt x="55" y="143"/>
                    <a:pt x="55" y="143"/>
                    <a:pt x="55" y="143"/>
                  </a:cubicBezTo>
                  <a:cubicBezTo>
                    <a:pt x="51" y="143"/>
                    <a:pt x="49" y="146"/>
                    <a:pt x="49" y="149"/>
                  </a:cubicBezTo>
                  <a:cubicBezTo>
                    <a:pt x="49" y="152"/>
                    <a:pt x="51" y="155"/>
                    <a:pt x="55" y="155"/>
                  </a:cubicBezTo>
                  <a:cubicBezTo>
                    <a:pt x="170" y="155"/>
                    <a:pt x="170" y="155"/>
                    <a:pt x="170" y="155"/>
                  </a:cubicBezTo>
                  <a:cubicBezTo>
                    <a:pt x="173" y="155"/>
                    <a:pt x="175" y="152"/>
                    <a:pt x="175" y="149"/>
                  </a:cubicBezTo>
                  <a:cubicBezTo>
                    <a:pt x="175" y="146"/>
                    <a:pt x="173" y="143"/>
                    <a:pt x="170" y="143"/>
                  </a:cubicBezTo>
                  <a:close/>
                </a:path>
              </a:pathLst>
            </a:custGeom>
            <a:solidFill>
              <a:srgbClr val="F8C002"/>
            </a:solidFill>
            <a:ln>
              <a:solidFill>
                <a:schemeClr val="accent1">
                  <a:lumMod val="75000"/>
                </a:schemeClr>
              </a:solidFill>
            </a:ln>
          </p:spPr>
          <p:txBody>
            <a:bodyPr vert="horz" wrap="square" lIns="109728" tIns="54864" rIns="109728" bIns="54864" numCol="1" anchor="t" anchorCtr="0" compatLnSpc="1"/>
            <a:lstStyle/>
            <a:p>
              <a:endParaRPr lang="zh-CN" altLang="en-US" sz="1680">
                <a:solidFill>
                  <a:schemeClr val="tx1">
                    <a:lumMod val="85000"/>
                    <a:lumOff val="15000"/>
                  </a:schemeClr>
                </a:solidFill>
              </a:endParaRPr>
            </a:p>
          </p:txBody>
        </p:sp>
      </p:grpSp>
      <p:sp>
        <p:nvSpPr>
          <p:cNvPr id="37" name="文本框 18"/>
          <p:cNvSpPr txBox="1"/>
          <p:nvPr/>
        </p:nvSpPr>
        <p:spPr>
          <a:xfrm>
            <a:off x="1736014" y="3616038"/>
            <a:ext cx="2725826" cy="609398"/>
          </a:xfrm>
          <a:prstGeom prst="rect">
            <a:avLst/>
          </a:prstGeom>
          <a:noFill/>
          <a:ln>
            <a:solidFill>
              <a:schemeClr val="accent1">
                <a:lumMod val="75000"/>
              </a:schemeClr>
            </a:solidFill>
          </a:ln>
        </p:spPr>
        <p:txBody>
          <a:bodyPr wrap="square" rtlCol="0">
            <a:spAutoFit/>
          </a:bodyPr>
          <a:lstStyle/>
          <a:p>
            <a:pPr algn="ctr" fontAlgn="auto">
              <a:lnSpc>
                <a:spcPct val="100000"/>
              </a:lnSpc>
            </a:pPr>
            <a:r>
              <a:rPr lang="en-US" altLang="zh-CN" sz="1680" b="1" dirty="0" err="1">
                <a:solidFill>
                  <a:schemeClr val="tx1">
                    <a:lumMod val="85000"/>
                    <a:lumOff val="15000"/>
                  </a:schemeClr>
                </a:solidFill>
                <a:latin typeface="Arial" panose="020B0604020202020204" pitchFamily="34" charset="0"/>
                <a:ea typeface="Microsoft YaHei UI" panose="020B0503020204020204" pitchFamily="34" charset="-122"/>
                <a:cs typeface="Arial" panose="020B0604020202020204" pitchFamily="34" charset="0"/>
                <a:sym typeface="+mn-ea"/>
              </a:rPr>
              <a:t>Các</a:t>
            </a:r>
            <a:r>
              <a:rPr lang="en-US" altLang="zh-CN" sz="1680" b="1" dirty="0">
                <a:solidFill>
                  <a:schemeClr val="tx1">
                    <a:lumMod val="85000"/>
                    <a:lumOff val="15000"/>
                  </a:schemeClr>
                </a:solidFill>
                <a:latin typeface="Arial" panose="020B0604020202020204" pitchFamily="34" charset="0"/>
                <a:ea typeface="Microsoft YaHei UI" panose="020B0503020204020204" pitchFamily="34" charset="-122"/>
                <a:cs typeface="Arial" panose="020B0604020202020204" pitchFamily="34" charset="0"/>
                <a:sym typeface="+mn-ea"/>
              </a:rPr>
              <a:t> </a:t>
            </a:r>
            <a:r>
              <a:rPr lang="en-US" altLang="zh-CN" sz="1680" b="1" dirty="0" err="1">
                <a:solidFill>
                  <a:schemeClr val="tx1">
                    <a:lumMod val="85000"/>
                    <a:lumOff val="15000"/>
                  </a:schemeClr>
                </a:solidFill>
                <a:latin typeface="Arial" panose="020B0604020202020204" pitchFamily="34" charset="0"/>
                <a:ea typeface="Microsoft YaHei UI" panose="020B0503020204020204" pitchFamily="34" charset="-122"/>
                <a:cs typeface="Arial" panose="020B0604020202020204" pitchFamily="34" charset="0"/>
                <a:sym typeface="+mn-ea"/>
              </a:rPr>
              <a:t>hàm</a:t>
            </a:r>
            <a:r>
              <a:rPr lang="en-US" altLang="zh-CN" sz="1680" b="1" dirty="0">
                <a:solidFill>
                  <a:schemeClr val="tx1">
                    <a:lumMod val="85000"/>
                    <a:lumOff val="15000"/>
                  </a:schemeClr>
                </a:solidFill>
                <a:latin typeface="Arial" panose="020B0604020202020204" pitchFamily="34" charset="0"/>
                <a:ea typeface="Microsoft YaHei UI" panose="020B0503020204020204" pitchFamily="34" charset="-122"/>
                <a:cs typeface="Arial" panose="020B0604020202020204" pitchFamily="34" charset="0"/>
                <a:sym typeface="+mn-ea"/>
              </a:rPr>
              <a:t> </a:t>
            </a:r>
            <a:r>
              <a:rPr lang="en-US" altLang="zh-CN" sz="1680" b="1" dirty="0" err="1">
                <a:solidFill>
                  <a:schemeClr val="tx1">
                    <a:lumMod val="85000"/>
                    <a:lumOff val="15000"/>
                  </a:schemeClr>
                </a:solidFill>
                <a:latin typeface="Arial" panose="020B0604020202020204" pitchFamily="34" charset="0"/>
                <a:ea typeface="Microsoft YaHei UI" panose="020B0503020204020204" pitchFamily="34" charset="-122"/>
                <a:cs typeface="Arial" panose="020B0604020202020204" pitchFamily="34" charset="0"/>
                <a:sym typeface="+mn-ea"/>
              </a:rPr>
              <a:t>thông</a:t>
            </a:r>
            <a:r>
              <a:rPr lang="en-US" altLang="zh-CN" sz="1680" b="1" dirty="0">
                <a:solidFill>
                  <a:schemeClr val="tx1">
                    <a:lumMod val="85000"/>
                    <a:lumOff val="15000"/>
                  </a:schemeClr>
                </a:solidFill>
                <a:latin typeface="Arial" panose="020B0604020202020204" pitchFamily="34" charset="0"/>
                <a:ea typeface="Microsoft YaHei UI" panose="020B0503020204020204" pitchFamily="34" charset="-122"/>
                <a:cs typeface="Arial" panose="020B0604020202020204" pitchFamily="34" charset="0"/>
                <a:sym typeface="+mn-ea"/>
              </a:rPr>
              <a:t> </a:t>
            </a:r>
            <a:r>
              <a:rPr lang="en-US" altLang="zh-CN" sz="1680" b="1" dirty="0" err="1">
                <a:solidFill>
                  <a:schemeClr val="tx1">
                    <a:lumMod val="85000"/>
                    <a:lumOff val="15000"/>
                  </a:schemeClr>
                </a:solidFill>
                <a:latin typeface="Arial" panose="020B0604020202020204" pitchFamily="34" charset="0"/>
                <a:ea typeface="Microsoft YaHei UI" panose="020B0503020204020204" pitchFamily="34" charset="-122"/>
                <a:cs typeface="Arial" panose="020B0604020202020204" pitchFamily="34" charset="0"/>
                <a:sym typeface="+mn-ea"/>
              </a:rPr>
              <a:t>dụng</a:t>
            </a:r>
            <a:r>
              <a:rPr lang="en-US" altLang="zh-CN" sz="1680" b="1" dirty="0">
                <a:solidFill>
                  <a:schemeClr val="tx1">
                    <a:lumMod val="85000"/>
                    <a:lumOff val="15000"/>
                  </a:schemeClr>
                </a:solidFill>
                <a:latin typeface="Arial" panose="020B0604020202020204" pitchFamily="34" charset="0"/>
                <a:ea typeface="Microsoft YaHei UI" panose="020B0503020204020204" pitchFamily="34" charset="-122"/>
                <a:cs typeface="Arial" panose="020B0604020202020204" pitchFamily="34" charset="0"/>
                <a:sym typeface="+mn-ea"/>
              </a:rPr>
              <a:t> </a:t>
            </a:r>
            <a:r>
              <a:rPr lang="en-US" altLang="zh-CN" sz="1680" b="1" dirty="0" err="1">
                <a:solidFill>
                  <a:schemeClr val="tx1">
                    <a:lumMod val="85000"/>
                    <a:lumOff val="15000"/>
                  </a:schemeClr>
                </a:solidFill>
                <a:latin typeface="Arial" panose="020B0604020202020204" pitchFamily="34" charset="0"/>
                <a:ea typeface="Microsoft YaHei UI" panose="020B0503020204020204" pitchFamily="34" charset="-122"/>
                <a:cs typeface="Arial" panose="020B0604020202020204" pitchFamily="34" charset="0"/>
                <a:sym typeface="+mn-ea"/>
              </a:rPr>
              <a:t>trong</a:t>
            </a:r>
            <a:r>
              <a:rPr lang="en-US" altLang="zh-CN" sz="1680" b="1" dirty="0">
                <a:solidFill>
                  <a:schemeClr val="tx1">
                    <a:lumMod val="85000"/>
                    <a:lumOff val="15000"/>
                  </a:schemeClr>
                </a:solidFill>
                <a:latin typeface="Arial" panose="020B0604020202020204" pitchFamily="34" charset="0"/>
                <a:ea typeface="Microsoft YaHei UI" panose="020B0503020204020204" pitchFamily="34" charset="-122"/>
                <a:cs typeface="Arial" panose="020B0604020202020204" pitchFamily="34" charset="0"/>
                <a:sym typeface="+mn-ea"/>
              </a:rPr>
              <a:t> </a:t>
            </a:r>
            <a:r>
              <a:rPr lang="en-US" altLang="zh-CN" sz="1680" b="1" dirty="0" err="1">
                <a:solidFill>
                  <a:schemeClr val="tx1">
                    <a:lumMod val="85000"/>
                    <a:lumOff val="15000"/>
                  </a:schemeClr>
                </a:solidFill>
                <a:latin typeface="Arial" panose="020B0604020202020204" pitchFamily="34" charset="0"/>
                <a:ea typeface="Microsoft YaHei UI" panose="020B0503020204020204" pitchFamily="34" charset="-122"/>
                <a:cs typeface="Arial" panose="020B0604020202020204" pitchFamily="34" charset="0"/>
                <a:sym typeface="+mn-ea"/>
              </a:rPr>
              <a:t>lớp</a:t>
            </a:r>
            <a:r>
              <a:rPr lang="en-US" altLang="zh-CN" sz="1680" b="1" dirty="0">
                <a:solidFill>
                  <a:schemeClr val="tx1">
                    <a:lumMod val="85000"/>
                    <a:lumOff val="15000"/>
                  </a:schemeClr>
                </a:solidFill>
                <a:latin typeface="Arial" panose="020B0604020202020204" pitchFamily="34" charset="0"/>
                <a:ea typeface="Microsoft YaHei UI" panose="020B0503020204020204" pitchFamily="34" charset="-122"/>
                <a:cs typeface="Arial" panose="020B0604020202020204" pitchFamily="34" charset="0"/>
                <a:sym typeface="+mn-ea"/>
              </a:rPr>
              <a:t> String</a:t>
            </a:r>
            <a:endParaRPr lang="zh-CN" altLang="en-US" sz="1680" b="1" dirty="0">
              <a:solidFill>
                <a:schemeClr val="tx1">
                  <a:lumMod val="85000"/>
                  <a:lumOff val="15000"/>
                </a:schemeClr>
              </a:solidFill>
              <a:latin typeface="Arial" panose="020B0604020202020204" pitchFamily="34" charset="0"/>
              <a:ea typeface="Microsoft YaHei UI" panose="020B0503020204020204" pitchFamily="34" charset="-122"/>
              <a:cs typeface="Arial" panose="020B0604020202020204" pitchFamily="34" charset="0"/>
              <a:sym typeface="+mn-ea"/>
            </a:endParaRPr>
          </a:p>
        </p:txBody>
      </p:sp>
      <p:grpSp>
        <p:nvGrpSpPr>
          <p:cNvPr id="38" name="Group 37"/>
          <p:cNvGrpSpPr/>
          <p:nvPr/>
        </p:nvGrpSpPr>
        <p:grpSpPr>
          <a:xfrm>
            <a:off x="2680240" y="2518533"/>
            <a:ext cx="817817" cy="952657"/>
            <a:chOff x="6609715" y="2310207"/>
            <a:chExt cx="1313180" cy="1497965"/>
          </a:xfrm>
        </p:grpSpPr>
        <p:sp>
          <p:nvSpPr>
            <p:cNvPr id="39" name="íślide"/>
            <p:cNvSpPr/>
            <p:nvPr/>
          </p:nvSpPr>
          <p:spPr bwMode="auto">
            <a:xfrm>
              <a:off x="6609715" y="2310207"/>
              <a:ext cx="1313180" cy="1497965"/>
            </a:xfrm>
            <a:custGeom>
              <a:avLst/>
              <a:gdLst>
                <a:gd name="T0" fmla="*/ 573 w 1146"/>
                <a:gd name="T1" fmla="*/ 0 h 1307"/>
                <a:gd name="T2" fmla="*/ 1146 w 1146"/>
                <a:gd name="T3" fmla="*/ 287 h 1307"/>
                <a:gd name="T4" fmla="*/ 1146 w 1146"/>
                <a:gd name="T5" fmla="*/ 1021 h 1307"/>
                <a:gd name="T6" fmla="*/ 573 w 1146"/>
                <a:gd name="T7" fmla="*/ 1307 h 1307"/>
                <a:gd name="T8" fmla="*/ 0 w 1146"/>
                <a:gd name="T9" fmla="*/ 1021 h 1307"/>
                <a:gd name="T10" fmla="*/ 0 w 1146"/>
                <a:gd name="T11" fmla="*/ 287 h 1307"/>
                <a:gd name="T12" fmla="*/ 573 w 1146"/>
                <a:gd name="T13" fmla="*/ 0 h 1307"/>
              </a:gdLst>
              <a:ahLst/>
              <a:cxnLst>
                <a:cxn ang="0">
                  <a:pos x="T0" y="T1"/>
                </a:cxn>
                <a:cxn ang="0">
                  <a:pos x="T2" y="T3"/>
                </a:cxn>
                <a:cxn ang="0">
                  <a:pos x="T4" y="T5"/>
                </a:cxn>
                <a:cxn ang="0">
                  <a:pos x="T6" y="T7"/>
                </a:cxn>
                <a:cxn ang="0">
                  <a:pos x="T8" y="T9"/>
                </a:cxn>
                <a:cxn ang="0">
                  <a:pos x="T10" y="T11"/>
                </a:cxn>
                <a:cxn ang="0">
                  <a:pos x="T12" y="T13"/>
                </a:cxn>
              </a:cxnLst>
              <a:rect l="0" t="0" r="r" b="b"/>
              <a:pathLst>
                <a:path w="1146" h="1307">
                  <a:moveTo>
                    <a:pt x="573" y="0"/>
                  </a:moveTo>
                  <a:lnTo>
                    <a:pt x="1146" y="287"/>
                  </a:lnTo>
                  <a:lnTo>
                    <a:pt x="1146" y="1021"/>
                  </a:lnTo>
                  <a:lnTo>
                    <a:pt x="573" y="1307"/>
                  </a:lnTo>
                  <a:lnTo>
                    <a:pt x="0" y="1021"/>
                  </a:lnTo>
                  <a:lnTo>
                    <a:pt x="0" y="287"/>
                  </a:lnTo>
                  <a:lnTo>
                    <a:pt x="573" y="0"/>
                  </a:lnTo>
                  <a:close/>
                </a:path>
              </a:pathLst>
            </a:custGeom>
            <a:noFill/>
            <a:ln w="28575">
              <a:solidFill>
                <a:schemeClr val="accent1">
                  <a:lumMod val="75000"/>
                </a:schemeClr>
              </a:solidFill>
            </a:ln>
          </p:spPr>
          <p:txBody>
            <a:bodyPr anchor="ctr"/>
            <a:lstStyle/>
            <a:p>
              <a:pPr algn="ctr"/>
              <a:endParaRPr sz="1680">
                <a:latin typeface="Arial" panose="020B0604020202020204" pitchFamily="34" charset="0"/>
                <a:cs typeface="Arial" panose="020B0604020202020204" pitchFamily="34" charset="0"/>
              </a:endParaRPr>
            </a:p>
          </p:txBody>
        </p:sp>
        <p:sp>
          <p:nvSpPr>
            <p:cNvPr id="40" name="Freeform 7"/>
            <p:cNvSpPr>
              <a:spLocks noEditPoints="1"/>
            </p:cNvSpPr>
            <p:nvPr/>
          </p:nvSpPr>
          <p:spPr bwMode="auto">
            <a:xfrm>
              <a:off x="7045614" y="2794192"/>
              <a:ext cx="472786" cy="541878"/>
            </a:xfrm>
            <a:custGeom>
              <a:avLst/>
              <a:gdLst>
                <a:gd name="T0" fmla="*/ 55 w 225"/>
                <a:gd name="T1" fmla="*/ 185 h 257"/>
                <a:gd name="T2" fmla="*/ 55 w 225"/>
                <a:gd name="T3" fmla="*/ 197 h 257"/>
                <a:gd name="T4" fmla="*/ 175 w 225"/>
                <a:gd name="T5" fmla="*/ 190 h 257"/>
                <a:gd name="T6" fmla="*/ 222 w 225"/>
                <a:gd name="T7" fmla="*/ 74 h 257"/>
                <a:gd name="T8" fmla="*/ 150 w 225"/>
                <a:gd name="T9" fmla="*/ 3 h 257"/>
                <a:gd name="T10" fmla="*/ 26 w 225"/>
                <a:gd name="T11" fmla="*/ 0 h 257"/>
                <a:gd name="T12" fmla="*/ 0 w 225"/>
                <a:gd name="T13" fmla="*/ 26 h 257"/>
                <a:gd name="T14" fmla="*/ 7 w 225"/>
                <a:gd name="T15" fmla="*/ 249 h 257"/>
                <a:gd name="T16" fmla="*/ 26 w 225"/>
                <a:gd name="T17" fmla="*/ 257 h 257"/>
                <a:gd name="T18" fmla="*/ 217 w 225"/>
                <a:gd name="T19" fmla="*/ 249 h 257"/>
                <a:gd name="T20" fmla="*/ 217 w 225"/>
                <a:gd name="T21" fmla="*/ 249 h 257"/>
                <a:gd name="T22" fmla="*/ 225 w 225"/>
                <a:gd name="T23" fmla="*/ 81 h 257"/>
                <a:gd name="T24" fmla="*/ 149 w 225"/>
                <a:gd name="T25" fmla="*/ 29 h 257"/>
                <a:gd name="T26" fmla="*/ 195 w 225"/>
                <a:gd name="T27" fmla="*/ 75 h 257"/>
                <a:gd name="T28" fmla="*/ 152 w 225"/>
                <a:gd name="T29" fmla="*/ 72 h 257"/>
                <a:gd name="T30" fmla="*/ 149 w 225"/>
                <a:gd name="T31" fmla="*/ 64 h 257"/>
                <a:gd name="T32" fmla="*/ 205 w 225"/>
                <a:gd name="T33" fmla="*/ 230 h 257"/>
                <a:gd name="T34" fmla="*/ 203 w 225"/>
                <a:gd name="T35" fmla="*/ 235 h 257"/>
                <a:gd name="T36" fmla="*/ 198 w 225"/>
                <a:gd name="T37" fmla="*/ 237 h 257"/>
                <a:gd name="T38" fmla="*/ 21 w 225"/>
                <a:gd name="T39" fmla="*/ 235 h 257"/>
                <a:gd name="T40" fmla="*/ 19 w 225"/>
                <a:gd name="T41" fmla="*/ 26 h 257"/>
                <a:gd name="T42" fmla="*/ 26 w 225"/>
                <a:gd name="T43" fmla="*/ 20 h 257"/>
                <a:gd name="T44" fmla="*/ 137 w 225"/>
                <a:gd name="T45" fmla="*/ 64 h 257"/>
                <a:gd name="T46" fmla="*/ 144 w 225"/>
                <a:gd name="T47" fmla="*/ 80 h 257"/>
                <a:gd name="T48" fmla="*/ 205 w 225"/>
                <a:gd name="T49" fmla="*/ 87 h 257"/>
                <a:gd name="T50" fmla="*/ 49 w 225"/>
                <a:gd name="T51" fmla="*/ 107 h 257"/>
                <a:gd name="T52" fmla="*/ 55 w 225"/>
                <a:gd name="T53" fmla="*/ 113 h 257"/>
                <a:gd name="T54" fmla="*/ 175 w 225"/>
                <a:gd name="T55" fmla="*/ 107 h 257"/>
                <a:gd name="T56" fmla="*/ 55 w 225"/>
                <a:gd name="T57" fmla="*/ 101 h 257"/>
                <a:gd name="T58" fmla="*/ 170 w 225"/>
                <a:gd name="T59" fmla="*/ 143 h 257"/>
                <a:gd name="T60" fmla="*/ 55 w 225"/>
                <a:gd name="T61" fmla="*/ 143 h 257"/>
                <a:gd name="T62" fmla="*/ 55 w 225"/>
                <a:gd name="T63" fmla="*/ 155 h 257"/>
                <a:gd name="T64" fmla="*/ 175 w 225"/>
                <a:gd name="T65" fmla="*/ 149 h 2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225" h="257">
                  <a:moveTo>
                    <a:pt x="170" y="185"/>
                  </a:moveTo>
                  <a:cubicBezTo>
                    <a:pt x="55" y="185"/>
                    <a:pt x="55" y="185"/>
                    <a:pt x="55" y="185"/>
                  </a:cubicBezTo>
                  <a:cubicBezTo>
                    <a:pt x="51" y="185"/>
                    <a:pt x="49" y="187"/>
                    <a:pt x="49" y="190"/>
                  </a:cubicBezTo>
                  <a:cubicBezTo>
                    <a:pt x="49" y="194"/>
                    <a:pt x="51" y="197"/>
                    <a:pt x="55" y="197"/>
                  </a:cubicBezTo>
                  <a:cubicBezTo>
                    <a:pt x="170" y="197"/>
                    <a:pt x="170" y="197"/>
                    <a:pt x="170" y="197"/>
                  </a:cubicBezTo>
                  <a:cubicBezTo>
                    <a:pt x="173" y="197"/>
                    <a:pt x="175" y="194"/>
                    <a:pt x="175" y="190"/>
                  </a:cubicBezTo>
                  <a:cubicBezTo>
                    <a:pt x="175" y="187"/>
                    <a:pt x="173" y="185"/>
                    <a:pt x="170" y="185"/>
                  </a:cubicBezTo>
                  <a:close/>
                  <a:moveTo>
                    <a:pt x="222" y="74"/>
                  </a:moveTo>
                  <a:cubicBezTo>
                    <a:pt x="222" y="74"/>
                    <a:pt x="222" y="74"/>
                    <a:pt x="222" y="74"/>
                  </a:cubicBezTo>
                  <a:cubicBezTo>
                    <a:pt x="150" y="3"/>
                    <a:pt x="150" y="3"/>
                    <a:pt x="150" y="3"/>
                  </a:cubicBezTo>
                  <a:cubicBezTo>
                    <a:pt x="148" y="1"/>
                    <a:pt x="146" y="0"/>
                    <a:pt x="143" y="0"/>
                  </a:cubicBezTo>
                  <a:cubicBezTo>
                    <a:pt x="26" y="0"/>
                    <a:pt x="26" y="0"/>
                    <a:pt x="26" y="0"/>
                  </a:cubicBezTo>
                  <a:cubicBezTo>
                    <a:pt x="19" y="0"/>
                    <a:pt x="12" y="3"/>
                    <a:pt x="7" y="7"/>
                  </a:cubicBezTo>
                  <a:cubicBezTo>
                    <a:pt x="2" y="12"/>
                    <a:pt x="0" y="19"/>
                    <a:pt x="0" y="26"/>
                  </a:cubicBezTo>
                  <a:cubicBezTo>
                    <a:pt x="0" y="230"/>
                    <a:pt x="0" y="230"/>
                    <a:pt x="0" y="230"/>
                  </a:cubicBezTo>
                  <a:cubicBezTo>
                    <a:pt x="0" y="238"/>
                    <a:pt x="2" y="244"/>
                    <a:pt x="7" y="249"/>
                  </a:cubicBezTo>
                  <a:cubicBezTo>
                    <a:pt x="7" y="249"/>
                    <a:pt x="7" y="249"/>
                    <a:pt x="7" y="249"/>
                  </a:cubicBezTo>
                  <a:cubicBezTo>
                    <a:pt x="12" y="254"/>
                    <a:pt x="19" y="257"/>
                    <a:pt x="26" y="257"/>
                  </a:cubicBezTo>
                  <a:cubicBezTo>
                    <a:pt x="198" y="257"/>
                    <a:pt x="198" y="257"/>
                    <a:pt x="198" y="257"/>
                  </a:cubicBezTo>
                  <a:cubicBezTo>
                    <a:pt x="205" y="257"/>
                    <a:pt x="212" y="254"/>
                    <a:pt x="217" y="249"/>
                  </a:cubicBezTo>
                  <a:cubicBezTo>
                    <a:pt x="217" y="249"/>
                    <a:pt x="217" y="249"/>
                    <a:pt x="217" y="249"/>
                  </a:cubicBezTo>
                  <a:cubicBezTo>
                    <a:pt x="217" y="249"/>
                    <a:pt x="217" y="249"/>
                    <a:pt x="217" y="249"/>
                  </a:cubicBezTo>
                  <a:cubicBezTo>
                    <a:pt x="222" y="244"/>
                    <a:pt x="225" y="238"/>
                    <a:pt x="225" y="230"/>
                  </a:cubicBezTo>
                  <a:cubicBezTo>
                    <a:pt x="225" y="81"/>
                    <a:pt x="225" y="81"/>
                    <a:pt x="225" y="81"/>
                  </a:cubicBezTo>
                  <a:cubicBezTo>
                    <a:pt x="225" y="79"/>
                    <a:pt x="224" y="76"/>
                    <a:pt x="222" y="74"/>
                  </a:cubicBezTo>
                  <a:close/>
                  <a:moveTo>
                    <a:pt x="149" y="29"/>
                  </a:moveTo>
                  <a:cubicBezTo>
                    <a:pt x="149" y="29"/>
                    <a:pt x="149" y="29"/>
                    <a:pt x="149" y="29"/>
                  </a:cubicBezTo>
                  <a:cubicBezTo>
                    <a:pt x="195" y="75"/>
                    <a:pt x="195" y="75"/>
                    <a:pt x="195" y="75"/>
                  </a:cubicBezTo>
                  <a:cubicBezTo>
                    <a:pt x="160" y="75"/>
                    <a:pt x="160" y="75"/>
                    <a:pt x="160" y="75"/>
                  </a:cubicBezTo>
                  <a:cubicBezTo>
                    <a:pt x="157" y="75"/>
                    <a:pt x="154" y="74"/>
                    <a:pt x="152" y="72"/>
                  </a:cubicBezTo>
                  <a:cubicBezTo>
                    <a:pt x="152" y="72"/>
                    <a:pt x="152" y="72"/>
                    <a:pt x="152" y="72"/>
                  </a:cubicBezTo>
                  <a:cubicBezTo>
                    <a:pt x="150" y="70"/>
                    <a:pt x="149" y="67"/>
                    <a:pt x="149" y="64"/>
                  </a:cubicBezTo>
                  <a:cubicBezTo>
                    <a:pt x="149" y="29"/>
                    <a:pt x="149" y="29"/>
                    <a:pt x="149" y="29"/>
                  </a:cubicBezTo>
                  <a:close/>
                  <a:moveTo>
                    <a:pt x="205" y="230"/>
                  </a:moveTo>
                  <a:cubicBezTo>
                    <a:pt x="205" y="230"/>
                    <a:pt x="205" y="230"/>
                    <a:pt x="205" y="230"/>
                  </a:cubicBezTo>
                  <a:cubicBezTo>
                    <a:pt x="205" y="232"/>
                    <a:pt x="204" y="234"/>
                    <a:pt x="203" y="235"/>
                  </a:cubicBezTo>
                  <a:cubicBezTo>
                    <a:pt x="203" y="235"/>
                    <a:pt x="203" y="235"/>
                    <a:pt x="203" y="235"/>
                  </a:cubicBezTo>
                  <a:cubicBezTo>
                    <a:pt x="202" y="236"/>
                    <a:pt x="200" y="237"/>
                    <a:pt x="198" y="237"/>
                  </a:cubicBezTo>
                  <a:cubicBezTo>
                    <a:pt x="26" y="237"/>
                    <a:pt x="26" y="237"/>
                    <a:pt x="26" y="237"/>
                  </a:cubicBezTo>
                  <a:cubicBezTo>
                    <a:pt x="24" y="237"/>
                    <a:pt x="22" y="236"/>
                    <a:pt x="21" y="235"/>
                  </a:cubicBezTo>
                  <a:cubicBezTo>
                    <a:pt x="20" y="234"/>
                    <a:pt x="19" y="232"/>
                    <a:pt x="19" y="230"/>
                  </a:cubicBezTo>
                  <a:cubicBezTo>
                    <a:pt x="19" y="26"/>
                    <a:pt x="19" y="26"/>
                    <a:pt x="19" y="26"/>
                  </a:cubicBezTo>
                  <a:cubicBezTo>
                    <a:pt x="19" y="24"/>
                    <a:pt x="20" y="23"/>
                    <a:pt x="21" y="21"/>
                  </a:cubicBezTo>
                  <a:cubicBezTo>
                    <a:pt x="22" y="20"/>
                    <a:pt x="24" y="20"/>
                    <a:pt x="26" y="20"/>
                  </a:cubicBezTo>
                  <a:cubicBezTo>
                    <a:pt x="137" y="20"/>
                    <a:pt x="137" y="20"/>
                    <a:pt x="137" y="20"/>
                  </a:cubicBezTo>
                  <a:cubicBezTo>
                    <a:pt x="137" y="64"/>
                    <a:pt x="137" y="64"/>
                    <a:pt x="137" y="64"/>
                  </a:cubicBezTo>
                  <a:cubicBezTo>
                    <a:pt x="137" y="71"/>
                    <a:pt x="140" y="76"/>
                    <a:pt x="143" y="80"/>
                  </a:cubicBezTo>
                  <a:cubicBezTo>
                    <a:pt x="144" y="80"/>
                    <a:pt x="144" y="80"/>
                    <a:pt x="144" y="80"/>
                  </a:cubicBezTo>
                  <a:cubicBezTo>
                    <a:pt x="148" y="84"/>
                    <a:pt x="153" y="87"/>
                    <a:pt x="160" y="87"/>
                  </a:cubicBezTo>
                  <a:cubicBezTo>
                    <a:pt x="205" y="87"/>
                    <a:pt x="205" y="87"/>
                    <a:pt x="205" y="87"/>
                  </a:cubicBezTo>
                  <a:cubicBezTo>
                    <a:pt x="205" y="230"/>
                    <a:pt x="205" y="230"/>
                    <a:pt x="205" y="230"/>
                  </a:cubicBezTo>
                  <a:close/>
                  <a:moveTo>
                    <a:pt x="49" y="107"/>
                  </a:moveTo>
                  <a:cubicBezTo>
                    <a:pt x="49" y="107"/>
                    <a:pt x="49" y="107"/>
                    <a:pt x="49" y="107"/>
                  </a:cubicBezTo>
                  <a:cubicBezTo>
                    <a:pt x="49" y="110"/>
                    <a:pt x="51" y="113"/>
                    <a:pt x="55" y="113"/>
                  </a:cubicBezTo>
                  <a:cubicBezTo>
                    <a:pt x="170" y="113"/>
                    <a:pt x="170" y="113"/>
                    <a:pt x="170" y="113"/>
                  </a:cubicBezTo>
                  <a:cubicBezTo>
                    <a:pt x="173" y="113"/>
                    <a:pt x="175" y="110"/>
                    <a:pt x="175" y="107"/>
                  </a:cubicBezTo>
                  <a:cubicBezTo>
                    <a:pt x="175" y="104"/>
                    <a:pt x="173" y="101"/>
                    <a:pt x="170" y="101"/>
                  </a:cubicBezTo>
                  <a:cubicBezTo>
                    <a:pt x="55" y="101"/>
                    <a:pt x="55" y="101"/>
                    <a:pt x="55" y="101"/>
                  </a:cubicBezTo>
                  <a:cubicBezTo>
                    <a:pt x="51" y="101"/>
                    <a:pt x="49" y="104"/>
                    <a:pt x="49" y="107"/>
                  </a:cubicBezTo>
                  <a:close/>
                  <a:moveTo>
                    <a:pt x="170" y="143"/>
                  </a:moveTo>
                  <a:cubicBezTo>
                    <a:pt x="170" y="143"/>
                    <a:pt x="170" y="143"/>
                    <a:pt x="170" y="143"/>
                  </a:cubicBezTo>
                  <a:cubicBezTo>
                    <a:pt x="55" y="143"/>
                    <a:pt x="55" y="143"/>
                    <a:pt x="55" y="143"/>
                  </a:cubicBezTo>
                  <a:cubicBezTo>
                    <a:pt x="51" y="143"/>
                    <a:pt x="49" y="146"/>
                    <a:pt x="49" y="149"/>
                  </a:cubicBezTo>
                  <a:cubicBezTo>
                    <a:pt x="49" y="152"/>
                    <a:pt x="51" y="155"/>
                    <a:pt x="55" y="155"/>
                  </a:cubicBezTo>
                  <a:cubicBezTo>
                    <a:pt x="170" y="155"/>
                    <a:pt x="170" y="155"/>
                    <a:pt x="170" y="155"/>
                  </a:cubicBezTo>
                  <a:cubicBezTo>
                    <a:pt x="173" y="155"/>
                    <a:pt x="175" y="152"/>
                    <a:pt x="175" y="149"/>
                  </a:cubicBezTo>
                  <a:cubicBezTo>
                    <a:pt x="175" y="146"/>
                    <a:pt x="173" y="143"/>
                    <a:pt x="170" y="143"/>
                  </a:cubicBezTo>
                  <a:close/>
                </a:path>
              </a:pathLst>
            </a:custGeom>
            <a:solidFill>
              <a:srgbClr val="F8C002"/>
            </a:solidFill>
            <a:ln>
              <a:solidFill>
                <a:schemeClr val="accent1">
                  <a:lumMod val="75000"/>
                </a:schemeClr>
              </a:solidFill>
            </a:ln>
          </p:spPr>
          <p:txBody>
            <a:bodyPr vert="horz" wrap="square" lIns="109728" tIns="54864" rIns="109728" bIns="54864" numCol="1" anchor="t" anchorCtr="0" compatLnSpc="1"/>
            <a:lstStyle/>
            <a:p>
              <a:endParaRPr lang="zh-CN" altLang="en-US" sz="1680">
                <a:solidFill>
                  <a:schemeClr val="tx1">
                    <a:lumMod val="85000"/>
                    <a:lumOff val="15000"/>
                  </a:schemeClr>
                </a:solidFill>
              </a:endParaRPr>
            </a:p>
          </p:txBody>
        </p:sp>
      </p:grpSp>
      <p:sp>
        <p:nvSpPr>
          <p:cNvPr id="16" name="文本框 18">
            <a:extLst>
              <a:ext uri="{FF2B5EF4-FFF2-40B4-BE49-F238E27FC236}">
                <a16:creationId xmlns:a16="http://schemas.microsoft.com/office/drawing/2014/main" id="{EF63FCFB-00C9-4FF6-804C-0CAB1DE1AA6C}"/>
              </a:ext>
            </a:extLst>
          </p:cNvPr>
          <p:cNvSpPr txBox="1"/>
          <p:nvPr/>
        </p:nvSpPr>
        <p:spPr>
          <a:xfrm>
            <a:off x="7898582" y="3616038"/>
            <a:ext cx="2725826" cy="350865"/>
          </a:xfrm>
          <a:prstGeom prst="rect">
            <a:avLst/>
          </a:prstGeom>
          <a:noFill/>
          <a:ln>
            <a:solidFill>
              <a:schemeClr val="accent1">
                <a:lumMod val="75000"/>
              </a:schemeClr>
            </a:solidFill>
          </a:ln>
        </p:spPr>
        <p:txBody>
          <a:bodyPr wrap="square" rtlCol="0">
            <a:spAutoFit/>
          </a:bodyPr>
          <a:lstStyle/>
          <a:p>
            <a:pPr algn="ctr" fontAlgn="auto">
              <a:lnSpc>
                <a:spcPct val="100000"/>
              </a:lnSpc>
            </a:pPr>
            <a:r>
              <a:rPr lang="en-US" altLang="zh-CN" sz="1680" b="1" dirty="0" err="1">
                <a:solidFill>
                  <a:schemeClr val="tx1">
                    <a:lumMod val="85000"/>
                    <a:lumOff val="15000"/>
                  </a:schemeClr>
                </a:solidFill>
                <a:latin typeface="Arial" panose="020B0604020202020204" pitchFamily="34" charset="0"/>
                <a:ea typeface="Microsoft YaHei UI" panose="020B0503020204020204" pitchFamily="34" charset="-122"/>
                <a:cs typeface="Arial" panose="020B0604020202020204" pitchFamily="34" charset="0"/>
                <a:sym typeface="+mn-ea"/>
              </a:rPr>
              <a:t>DateTime</a:t>
            </a:r>
            <a:endParaRPr lang="zh-CN" altLang="en-US" sz="1680" b="1" dirty="0">
              <a:solidFill>
                <a:schemeClr val="tx1">
                  <a:lumMod val="85000"/>
                  <a:lumOff val="15000"/>
                </a:schemeClr>
              </a:solidFill>
              <a:latin typeface="Arial" panose="020B0604020202020204" pitchFamily="34" charset="0"/>
              <a:ea typeface="Microsoft YaHei UI" panose="020B0503020204020204" pitchFamily="34" charset="-122"/>
              <a:cs typeface="Arial" panose="020B0604020202020204" pitchFamily="34" charset="0"/>
              <a:sym typeface="+mn-ea"/>
            </a:endParaRPr>
          </a:p>
        </p:txBody>
      </p:sp>
      <p:grpSp>
        <p:nvGrpSpPr>
          <p:cNvPr id="17" name="Group 16">
            <a:extLst>
              <a:ext uri="{FF2B5EF4-FFF2-40B4-BE49-F238E27FC236}">
                <a16:creationId xmlns:a16="http://schemas.microsoft.com/office/drawing/2014/main" id="{F6BEA2B1-6FD6-4698-9E11-2BD6A1CF42B0}"/>
              </a:ext>
            </a:extLst>
          </p:cNvPr>
          <p:cNvGrpSpPr/>
          <p:nvPr/>
        </p:nvGrpSpPr>
        <p:grpSpPr>
          <a:xfrm>
            <a:off x="8842808" y="2518533"/>
            <a:ext cx="817817" cy="952657"/>
            <a:chOff x="6609715" y="2310207"/>
            <a:chExt cx="1313180" cy="1497965"/>
          </a:xfrm>
        </p:grpSpPr>
        <p:sp>
          <p:nvSpPr>
            <p:cNvPr id="18" name="íślide">
              <a:extLst>
                <a:ext uri="{FF2B5EF4-FFF2-40B4-BE49-F238E27FC236}">
                  <a16:creationId xmlns:a16="http://schemas.microsoft.com/office/drawing/2014/main" id="{9BCA0C0B-FB75-4880-91B5-FE153A284C32}"/>
                </a:ext>
              </a:extLst>
            </p:cNvPr>
            <p:cNvSpPr/>
            <p:nvPr/>
          </p:nvSpPr>
          <p:spPr bwMode="auto">
            <a:xfrm>
              <a:off x="6609715" y="2310207"/>
              <a:ext cx="1313180" cy="1497965"/>
            </a:xfrm>
            <a:custGeom>
              <a:avLst/>
              <a:gdLst>
                <a:gd name="T0" fmla="*/ 573 w 1146"/>
                <a:gd name="T1" fmla="*/ 0 h 1307"/>
                <a:gd name="T2" fmla="*/ 1146 w 1146"/>
                <a:gd name="T3" fmla="*/ 287 h 1307"/>
                <a:gd name="T4" fmla="*/ 1146 w 1146"/>
                <a:gd name="T5" fmla="*/ 1021 h 1307"/>
                <a:gd name="T6" fmla="*/ 573 w 1146"/>
                <a:gd name="T7" fmla="*/ 1307 h 1307"/>
                <a:gd name="T8" fmla="*/ 0 w 1146"/>
                <a:gd name="T9" fmla="*/ 1021 h 1307"/>
                <a:gd name="T10" fmla="*/ 0 w 1146"/>
                <a:gd name="T11" fmla="*/ 287 h 1307"/>
                <a:gd name="T12" fmla="*/ 573 w 1146"/>
                <a:gd name="T13" fmla="*/ 0 h 1307"/>
              </a:gdLst>
              <a:ahLst/>
              <a:cxnLst>
                <a:cxn ang="0">
                  <a:pos x="T0" y="T1"/>
                </a:cxn>
                <a:cxn ang="0">
                  <a:pos x="T2" y="T3"/>
                </a:cxn>
                <a:cxn ang="0">
                  <a:pos x="T4" y="T5"/>
                </a:cxn>
                <a:cxn ang="0">
                  <a:pos x="T6" y="T7"/>
                </a:cxn>
                <a:cxn ang="0">
                  <a:pos x="T8" y="T9"/>
                </a:cxn>
                <a:cxn ang="0">
                  <a:pos x="T10" y="T11"/>
                </a:cxn>
                <a:cxn ang="0">
                  <a:pos x="T12" y="T13"/>
                </a:cxn>
              </a:cxnLst>
              <a:rect l="0" t="0" r="r" b="b"/>
              <a:pathLst>
                <a:path w="1146" h="1307">
                  <a:moveTo>
                    <a:pt x="573" y="0"/>
                  </a:moveTo>
                  <a:lnTo>
                    <a:pt x="1146" y="287"/>
                  </a:lnTo>
                  <a:lnTo>
                    <a:pt x="1146" y="1021"/>
                  </a:lnTo>
                  <a:lnTo>
                    <a:pt x="573" y="1307"/>
                  </a:lnTo>
                  <a:lnTo>
                    <a:pt x="0" y="1021"/>
                  </a:lnTo>
                  <a:lnTo>
                    <a:pt x="0" y="287"/>
                  </a:lnTo>
                  <a:lnTo>
                    <a:pt x="573" y="0"/>
                  </a:lnTo>
                  <a:close/>
                </a:path>
              </a:pathLst>
            </a:custGeom>
            <a:noFill/>
            <a:ln w="28575">
              <a:solidFill>
                <a:schemeClr val="accent1">
                  <a:lumMod val="75000"/>
                </a:schemeClr>
              </a:solidFill>
            </a:ln>
          </p:spPr>
          <p:txBody>
            <a:bodyPr anchor="ctr"/>
            <a:lstStyle/>
            <a:p>
              <a:pPr algn="ctr"/>
              <a:endParaRPr sz="1680">
                <a:latin typeface="Arial" panose="020B0604020202020204" pitchFamily="34" charset="0"/>
                <a:cs typeface="Arial" panose="020B0604020202020204" pitchFamily="34" charset="0"/>
              </a:endParaRPr>
            </a:p>
          </p:txBody>
        </p:sp>
        <p:sp>
          <p:nvSpPr>
            <p:cNvPr id="19" name="Freeform 7">
              <a:extLst>
                <a:ext uri="{FF2B5EF4-FFF2-40B4-BE49-F238E27FC236}">
                  <a16:creationId xmlns:a16="http://schemas.microsoft.com/office/drawing/2014/main" id="{DA8D4098-995E-47D8-A2F7-824F59059E5B}"/>
                </a:ext>
              </a:extLst>
            </p:cNvPr>
            <p:cNvSpPr>
              <a:spLocks noEditPoints="1"/>
            </p:cNvSpPr>
            <p:nvPr/>
          </p:nvSpPr>
          <p:spPr bwMode="auto">
            <a:xfrm>
              <a:off x="7045614" y="2794192"/>
              <a:ext cx="472786" cy="541878"/>
            </a:xfrm>
            <a:custGeom>
              <a:avLst/>
              <a:gdLst>
                <a:gd name="T0" fmla="*/ 55 w 225"/>
                <a:gd name="T1" fmla="*/ 185 h 257"/>
                <a:gd name="T2" fmla="*/ 55 w 225"/>
                <a:gd name="T3" fmla="*/ 197 h 257"/>
                <a:gd name="T4" fmla="*/ 175 w 225"/>
                <a:gd name="T5" fmla="*/ 190 h 257"/>
                <a:gd name="T6" fmla="*/ 222 w 225"/>
                <a:gd name="T7" fmla="*/ 74 h 257"/>
                <a:gd name="T8" fmla="*/ 150 w 225"/>
                <a:gd name="T9" fmla="*/ 3 h 257"/>
                <a:gd name="T10" fmla="*/ 26 w 225"/>
                <a:gd name="T11" fmla="*/ 0 h 257"/>
                <a:gd name="T12" fmla="*/ 0 w 225"/>
                <a:gd name="T13" fmla="*/ 26 h 257"/>
                <a:gd name="T14" fmla="*/ 7 w 225"/>
                <a:gd name="T15" fmla="*/ 249 h 257"/>
                <a:gd name="T16" fmla="*/ 26 w 225"/>
                <a:gd name="T17" fmla="*/ 257 h 257"/>
                <a:gd name="T18" fmla="*/ 217 w 225"/>
                <a:gd name="T19" fmla="*/ 249 h 257"/>
                <a:gd name="T20" fmla="*/ 217 w 225"/>
                <a:gd name="T21" fmla="*/ 249 h 257"/>
                <a:gd name="T22" fmla="*/ 225 w 225"/>
                <a:gd name="T23" fmla="*/ 81 h 257"/>
                <a:gd name="T24" fmla="*/ 149 w 225"/>
                <a:gd name="T25" fmla="*/ 29 h 257"/>
                <a:gd name="T26" fmla="*/ 195 w 225"/>
                <a:gd name="T27" fmla="*/ 75 h 257"/>
                <a:gd name="T28" fmla="*/ 152 w 225"/>
                <a:gd name="T29" fmla="*/ 72 h 257"/>
                <a:gd name="T30" fmla="*/ 149 w 225"/>
                <a:gd name="T31" fmla="*/ 64 h 257"/>
                <a:gd name="T32" fmla="*/ 205 w 225"/>
                <a:gd name="T33" fmla="*/ 230 h 257"/>
                <a:gd name="T34" fmla="*/ 203 w 225"/>
                <a:gd name="T35" fmla="*/ 235 h 257"/>
                <a:gd name="T36" fmla="*/ 198 w 225"/>
                <a:gd name="T37" fmla="*/ 237 h 257"/>
                <a:gd name="T38" fmla="*/ 21 w 225"/>
                <a:gd name="T39" fmla="*/ 235 h 257"/>
                <a:gd name="T40" fmla="*/ 19 w 225"/>
                <a:gd name="T41" fmla="*/ 26 h 257"/>
                <a:gd name="T42" fmla="*/ 26 w 225"/>
                <a:gd name="T43" fmla="*/ 20 h 257"/>
                <a:gd name="T44" fmla="*/ 137 w 225"/>
                <a:gd name="T45" fmla="*/ 64 h 257"/>
                <a:gd name="T46" fmla="*/ 144 w 225"/>
                <a:gd name="T47" fmla="*/ 80 h 257"/>
                <a:gd name="T48" fmla="*/ 205 w 225"/>
                <a:gd name="T49" fmla="*/ 87 h 257"/>
                <a:gd name="T50" fmla="*/ 49 w 225"/>
                <a:gd name="T51" fmla="*/ 107 h 257"/>
                <a:gd name="T52" fmla="*/ 55 w 225"/>
                <a:gd name="T53" fmla="*/ 113 h 257"/>
                <a:gd name="T54" fmla="*/ 175 w 225"/>
                <a:gd name="T55" fmla="*/ 107 h 257"/>
                <a:gd name="T56" fmla="*/ 55 w 225"/>
                <a:gd name="T57" fmla="*/ 101 h 257"/>
                <a:gd name="T58" fmla="*/ 170 w 225"/>
                <a:gd name="T59" fmla="*/ 143 h 257"/>
                <a:gd name="T60" fmla="*/ 55 w 225"/>
                <a:gd name="T61" fmla="*/ 143 h 257"/>
                <a:gd name="T62" fmla="*/ 55 w 225"/>
                <a:gd name="T63" fmla="*/ 155 h 257"/>
                <a:gd name="T64" fmla="*/ 175 w 225"/>
                <a:gd name="T65" fmla="*/ 149 h 2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225" h="257">
                  <a:moveTo>
                    <a:pt x="170" y="185"/>
                  </a:moveTo>
                  <a:cubicBezTo>
                    <a:pt x="55" y="185"/>
                    <a:pt x="55" y="185"/>
                    <a:pt x="55" y="185"/>
                  </a:cubicBezTo>
                  <a:cubicBezTo>
                    <a:pt x="51" y="185"/>
                    <a:pt x="49" y="187"/>
                    <a:pt x="49" y="190"/>
                  </a:cubicBezTo>
                  <a:cubicBezTo>
                    <a:pt x="49" y="194"/>
                    <a:pt x="51" y="197"/>
                    <a:pt x="55" y="197"/>
                  </a:cubicBezTo>
                  <a:cubicBezTo>
                    <a:pt x="170" y="197"/>
                    <a:pt x="170" y="197"/>
                    <a:pt x="170" y="197"/>
                  </a:cubicBezTo>
                  <a:cubicBezTo>
                    <a:pt x="173" y="197"/>
                    <a:pt x="175" y="194"/>
                    <a:pt x="175" y="190"/>
                  </a:cubicBezTo>
                  <a:cubicBezTo>
                    <a:pt x="175" y="187"/>
                    <a:pt x="173" y="185"/>
                    <a:pt x="170" y="185"/>
                  </a:cubicBezTo>
                  <a:close/>
                  <a:moveTo>
                    <a:pt x="222" y="74"/>
                  </a:moveTo>
                  <a:cubicBezTo>
                    <a:pt x="222" y="74"/>
                    <a:pt x="222" y="74"/>
                    <a:pt x="222" y="74"/>
                  </a:cubicBezTo>
                  <a:cubicBezTo>
                    <a:pt x="150" y="3"/>
                    <a:pt x="150" y="3"/>
                    <a:pt x="150" y="3"/>
                  </a:cubicBezTo>
                  <a:cubicBezTo>
                    <a:pt x="148" y="1"/>
                    <a:pt x="146" y="0"/>
                    <a:pt x="143" y="0"/>
                  </a:cubicBezTo>
                  <a:cubicBezTo>
                    <a:pt x="26" y="0"/>
                    <a:pt x="26" y="0"/>
                    <a:pt x="26" y="0"/>
                  </a:cubicBezTo>
                  <a:cubicBezTo>
                    <a:pt x="19" y="0"/>
                    <a:pt x="12" y="3"/>
                    <a:pt x="7" y="7"/>
                  </a:cubicBezTo>
                  <a:cubicBezTo>
                    <a:pt x="2" y="12"/>
                    <a:pt x="0" y="19"/>
                    <a:pt x="0" y="26"/>
                  </a:cubicBezTo>
                  <a:cubicBezTo>
                    <a:pt x="0" y="230"/>
                    <a:pt x="0" y="230"/>
                    <a:pt x="0" y="230"/>
                  </a:cubicBezTo>
                  <a:cubicBezTo>
                    <a:pt x="0" y="238"/>
                    <a:pt x="2" y="244"/>
                    <a:pt x="7" y="249"/>
                  </a:cubicBezTo>
                  <a:cubicBezTo>
                    <a:pt x="7" y="249"/>
                    <a:pt x="7" y="249"/>
                    <a:pt x="7" y="249"/>
                  </a:cubicBezTo>
                  <a:cubicBezTo>
                    <a:pt x="12" y="254"/>
                    <a:pt x="19" y="257"/>
                    <a:pt x="26" y="257"/>
                  </a:cubicBezTo>
                  <a:cubicBezTo>
                    <a:pt x="198" y="257"/>
                    <a:pt x="198" y="257"/>
                    <a:pt x="198" y="257"/>
                  </a:cubicBezTo>
                  <a:cubicBezTo>
                    <a:pt x="205" y="257"/>
                    <a:pt x="212" y="254"/>
                    <a:pt x="217" y="249"/>
                  </a:cubicBezTo>
                  <a:cubicBezTo>
                    <a:pt x="217" y="249"/>
                    <a:pt x="217" y="249"/>
                    <a:pt x="217" y="249"/>
                  </a:cubicBezTo>
                  <a:cubicBezTo>
                    <a:pt x="217" y="249"/>
                    <a:pt x="217" y="249"/>
                    <a:pt x="217" y="249"/>
                  </a:cubicBezTo>
                  <a:cubicBezTo>
                    <a:pt x="222" y="244"/>
                    <a:pt x="225" y="238"/>
                    <a:pt x="225" y="230"/>
                  </a:cubicBezTo>
                  <a:cubicBezTo>
                    <a:pt x="225" y="81"/>
                    <a:pt x="225" y="81"/>
                    <a:pt x="225" y="81"/>
                  </a:cubicBezTo>
                  <a:cubicBezTo>
                    <a:pt x="225" y="79"/>
                    <a:pt x="224" y="76"/>
                    <a:pt x="222" y="74"/>
                  </a:cubicBezTo>
                  <a:close/>
                  <a:moveTo>
                    <a:pt x="149" y="29"/>
                  </a:moveTo>
                  <a:cubicBezTo>
                    <a:pt x="149" y="29"/>
                    <a:pt x="149" y="29"/>
                    <a:pt x="149" y="29"/>
                  </a:cubicBezTo>
                  <a:cubicBezTo>
                    <a:pt x="195" y="75"/>
                    <a:pt x="195" y="75"/>
                    <a:pt x="195" y="75"/>
                  </a:cubicBezTo>
                  <a:cubicBezTo>
                    <a:pt x="160" y="75"/>
                    <a:pt x="160" y="75"/>
                    <a:pt x="160" y="75"/>
                  </a:cubicBezTo>
                  <a:cubicBezTo>
                    <a:pt x="157" y="75"/>
                    <a:pt x="154" y="74"/>
                    <a:pt x="152" y="72"/>
                  </a:cubicBezTo>
                  <a:cubicBezTo>
                    <a:pt x="152" y="72"/>
                    <a:pt x="152" y="72"/>
                    <a:pt x="152" y="72"/>
                  </a:cubicBezTo>
                  <a:cubicBezTo>
                    <a:pt x="150" y="70"/>
                    <a:pt x="149" y="67"/>
                    <a:pt x="149" y="64"/>
                  </a:cubicBezTo>
                  <a:cubicBezTo>
                    <a:pt x="149" y="29"/>
                    <a:pt x="149" y="29"/>
                    <a:pt x="149" y="29"/>
                  </a:cubicBezTo>
                  <a:close/>
                  <a:moveTo>
                    <a:pt x="205" y="230"/>
                  </a:moveTo>
                  <a:cubicBezTo>
                    <a:pt x="205" y="230"/>
                    <a:pt x="205" y="230"/>
                    <a:pt x="205" y="230"/>
                  </a:cubicBezTo>
                  <a:cubicBezTo>
                    <a:pt x="205" y="232"/>
                    <a:pt x="204" y="234"/>
                    <a:pt x="203" y="235"/>
                  </a:cubicBezTo>
                  <a:cubicBezTo>
                    <a:pt x="203" y="235"/>
                    <a:pt x="203" y="235"/>
                    <a:pt x="203" y="235"/>
                  </a:cubicBezTo>
                  <a:cubicBezTo>
                    <a:pt x="202" y="236"/>
                    <a:pt x="200" y="237"/>
                    <a:pt x="198" y="237"/>
                  </a:cubicBezTo>
                  <a:cubicBezTo>
                    <a:pt x="26" y="237"/>
                    <a:pt x="26" y="237"/>
                    <a:pt x="26" y="237"/>
                  </a:cubicBezTo>
                  <a:cubicBezTo>
                    <a:pt x="24" y="237"/>
                    <a:pt x="22" y="236"/>
                    <a:pt x="21" y="235"/>
                  </a:cubicBezTo>
                  <a:cubicBezTo>
                    <a:pt x="20" y="234"/>
                    <a:pt x="19" y="232"/>
                    <a:pt x="19" y="230"/>
                  </a:cubicBezTo>
                  <a:cubicBezTo>
                    <a:pt x="19" y="26"/>
                    <a:pt x="19" y="26"/>
                    <a:pt x="19" y="26"/>
                  </a:cubicBezTo>
                  <a:cubicBezTo>
                    <a:pt x="19" y="24"/>
                    <a:pt x="20" y="23"/>
                    <a:pt x="21" y="21"/>
                  </a:cubicBezTo>
                  <a:cubicBezTo>
                    <a:pt x="22" y="20"/>
                    <a:pt x="24" y="20"/>
                    <a:pt x="26" y="20"/>
                  </a:cubicBezTo>
                  <a:cubicBezTo>
                    <a:pt x="137" y="20"/>
                    <a:pt x="137" y="20"/>
                    <a:pt x="137" y="20"/>
                  </a:cubicBezTo>
                  <a:cubicBezTo>
                    <a:pt x="137" y="64"/>
                    <a:pt x="137" y="64"/>
                    <a:pt x="137" y="64"/>
                  </a:cubicBezTo>
                  <a:cubicBezTo>
                    <a:pt x="137" y="71"/>
                    <a:pt x="140" y="76"/>
                    <a:pt x="143" y="80"/>
                  </a:cubicBezTo>
                  <a:cubicBezTo>
                    <a:pt x="144" y="80"/>
                    <a:pt x="144" y="80"/>
                    <a:pt x="144" y="80"/>
                  </a:cubicBezTo>
                  <a:cubicBezTo>
                    <a:pt x="148" y="84"/>
                    <a:pt x="153" y="87"/>
                    <a:pt x="160" y="87"/>
                  </a:cubicBezTo>
                  <a:cubicBezTo>
                    <a:pt x="205" y="87"/>
                    <a:pt x="205" y="87"/>
                    <a:pt x="205" y="87"/>
                  </a:cubicBezTo>
                  <a:cubicBezTo>
                    <a:pt x="205" y="230"/>
                    <a:pt x="205" y="230"/>
                    <a:pt x="205" y="230"/>
                  </a:cubicBezTo>
                  <a:close/>
                  <a:moveTo>
                    <a:pt x="49" y="107"/>
                  </a:moveTo>
                  <a:cubicBezTo>
                    <a:pt x="49" y="107"/>
                    <a:pt x="49" y="107"/>
                    <a:pt x="49" y="107"/>
                  </a:cubicBezTo>
                  <a:cubicBezTo>
                    <a:pt x="49" y="110"/>
                    <a:pt x="51" y="113"/>
                    <a:pt x="55" y="113"/>
                  </a:cubicBezTo>
                  <a:cubicBezTo>
                    <a:pt x="170" y="113"/>
                    <a:pt x="170" y="113"/>
                    <a:pt x="170" y="113"/>
                  </a:cubicBezTo>
                  <a:cubicBezTo>
                    <a:pt x="173" y="113"/>
                    <a:pt x="175" y="110"/>
                    <a:pt x="175" y="107"/>
                  </a:cubicBezTo>
                  <a:cubicBezTo>
                    <a:pt x="175" y="104"/>
                    <a:pt x="173" y="101"/>
                    <a:pt x="170" y="101"/>
                  </a:cubicBezTo>
                  <a:cubicBezTo>
                    <a:pt x="55" y="101"/>
                    <a:pt x="55" y="101"/>
                    <a:pt x="55" y="101"/>
                  </a:cubicBezTo>
                  <a:cubicBezTo>
                    <a:pt x="51" y="101"/>
                    <a:pt x="49" y="104"/>
                    <a:pt x="49" y="107"/>
                  </a:cubicBezTo>
                  <a:close/>
                  <a:moveTo>
                    <a:pt x="170" y="143"/>
                  </a:moveTo>
                  <a:cubicBezTo>
                    <a:pt x="170" y="143"/>
                    <a:pt x="170" y="143"/>
                    <a:pt x="170" y="143"/>
                  </a:cubicBezTo>
                  <a:cubicBezTo>
                    <a:pt x="55" y="143"/>
                    <a:pt x="55" y="143"/>
                    <a:pt x="55" y="143"/>
                  </a:cubicBezTo>
                  <a:cubicBezTo>
                    <a:pt x="51" y="143"/>
                    <a:pt x="49" y="146"/>
                    <a:pt x="49" y="149"/>
                  </a:cubicBezTo>
                  <a:cubicBezTo>
                    <a:pt x="49" y="152"/>
                    <a:pt x="51" y="155"/>
                    <a:pt x="55" y="155"/>
                  </a:cubicBezTo>
                  <a:cubicBezTo>
                    <a:pt x="170" y="155"/>
                    <a:pt x="170" y="155"/>
                    <a:pt x="170" y="155"/>
                  </a:cubicBezTo>
                  <a:cubicBezTo>
                    <a:pt x="173" y="155"/>
                    <a:pt x="175" y="152"/>
                    <a:pt x="175" y="149"/>
                  </a:cubicBezTo>
                  <a:cubicBezTo>
                    <a:pt x="175" y="146"/>
                    <a:pt x="173" y="143"/>
                    <a:pt x="170" y="143"/>
                  </a:cubicBezTo>
                  <a:close/>
                </a:path>
              </a:pathLst>
            </a:custGeom>
            <a:solidFill>
              <a:srgbClr val="F8C002"/>
            </a:solidFill>
            <a:ln>
              <a:solidFill>
                <a:schemeClr val="accent1">
                  <a:lumMod val="75000"/>
                </a:schemeClr>
              </a:solidFill>
            </a:ln>
          </p:spPr>
          <p:txBody>
            <a:bodyPr vert="horz" wrap="square" lIns="109728" tIns="54864" rIns="109728" bIns="54864" numCol="1" anchor="t" anchorCtr="0" compatLnSpc="1"/>
            <a:lstStyle/>
            <a:p>
              <a:endParaRPr lang="zh-CN" altLang="en-US" sz="1680">
                <a:solidFill>
                  <a:schemeClr val="tx1">
                    <a:lumMod val="85000"/>
                    <a:lumOff val="15000"/>
                  </a:schemeClr>
                </a:solidFill>
              </a:endParaRPr>
            </a:p>
          </p:txBody>
        </p:sp>
      </p:grpSp>
    </p:spTree>
    <p:extLst>
      <p:ext uri="{BB962C8B-B14F-4D97-AF65-F5344CB8AC3E}">
        <p14:creationId xmlns:p14="http://schemas.microsoft.com/office/powerpoint/2010/main" val="436742322"/>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withEffect">
                                  <p:stCondLst>
                                    <p:cond delay="0"/>
                                  </p:stCondLst>
                                  <p:childTnLst>
                                    <p:set>
                                      <p:cBhvr>
                                        <p:cTn id="6" dur="1" fill="hold">
                                          <p:stCondLst>
                                            <p:cond delay="0"/>
                                          </p:stCondLst>
                                        </p:cTn>
                                        <p:tgtEl>
                                          <p:spTgt spid="25"/>
                                        </p:tgtEl>
                                        <p:attrNameLst>
                                          <p:attrName>style.visibility</p:attrName>
                                        </p:attrNameLst>
                                      </p:cBhvr>
                                      <p:to>
                                        <p:strVal val="visible"/>
                                      </p:to>
                                    </p:set>
                                    <p:anim calcmode="lin" valueType="num">
                                      <p:cBhvr>
                                        <p:cTn id="7" dur="500" fill="hold"/>
                                        <p:tgtEl>
                                          <p:spTgt spid="25"/>
                                        </p:tgtEl>
                                        <p:attrNameLst>
                                          <p:attrName>ppt_w</p:attrName>
                                        </p:attrNameLst>
                                      </p:cBhvr>
                                      <p:tavLst>
                                        <p:tav tm="0">
                                          <p:val>
                                            <p:fltVal val="0"/>
                                          </p:val>
                                        </p:tav>
                                        <p:tav tm="100000">
                                          <p:val>
                                            <p:strVal val="#ppt_w"/>
                                          </p:val>
                                        </p:tav>
                                      </p:tavLst>
                                    </p:anim>
                                    <p:anim calcmode="lin" valueType="num">
                                      <p:cBhvr>
                                        <p:cTn id="8" dur="500" fill="hold"/>
                                        <p:tgtEl>
                                          <p:spTgt spid="25"/>
                                        </p:tgtEl>
                                        <p:attrNameLst>
                                          <p:attrName>ppt_h</p:attrName>
                                        </p:attrNameLst>
                                      </p:cBhvr>
                                      <p:tavLst>
                                        <p:tav tm="0">
                                          <p:val>
                                            <p:fltVal val="0"/>
                                          </p:val>
                                        </p:tav>
                                        <p:tav tm="100000">
                                          <p:val>
                                            <p:strVal val="#ppt_h"/>
                                          </p:val>
                                        </p:tav>
                                      </p:tavLst>
                                    </p:anim>
                                    <p:animEffect transition="in" filter="fade">
                                      <p:cBhvr>
                                        <p:cTn id="9" dur="500"/>
                                        <p:tgtEl>
                                          <p:spTgt spid="25"/>
                                        </p:tgtEl>
                                      </p:cBhvr>
                                    </p:animEffect>
                                  </p:childTnLst>
                                </p:cTn>
                              </p:par>
                              <p:par>
                                <p:cTn id="10" presetID="53" presetClass="entr" presetSubtype="16" fill="hold" nodeType="withEffect">
                                  <p:stCondLst>
                                    <p:cond delay="0"/>
                                  </p:stCondLst>
                                  <p:childTnLst>
                                    <p:set>
                                      <p:cBhvr>
                                        <p:cTn id="11" dur="1" fill="hold">
                                          <p:stCondLst>
                                            <p:cond delay="0"/>
                                          </p:stCondLst>
                                        </p:cTn>
                                        <p:tgtEl>
                                          <p:spTgt spid="26"/>
                                        </p:tgtEl>
                                        <p:attrNameLst>
                                          <p:attrName>style.visibility</p:attrName>
                                        </p:attrNameLst>
                                      </p:cBhvr>
                                      <p:to>
                                        <p:strVal val="visible"/>
                                      </p:to>
                                    </p:set>
                                    <p:anim calcmode="lin" valueType="num">
                                      <p:cBhvr>
                                        <p:cTn id="12" dur="500" fill="hold"/>
                                        <p:tgtEl>
                                          <p:spTgt spid="26"/>
                                        </p:tgtEl>
                                        <p:attrNameLst>
                                          <p:attrName>ppt_w</p:attrName>
                                        </p:attrNameLst>
                                      </p:cBhvr>
                                      <p:tavLst>
                                        <p:tav tm="0">
                                          <p:val>
                                            <p:fltVal val="0"/>
                                          </p:val>
                                        </p:tav>
                                        <p:tav tm="100000">
                                          <p:val>
                                            <p:strVal val="#ppt_w"/>
                                          </p:val>
                                        </p:tav>
                                      </p:tavLst>
                                    </p:anim>
                                    <p:anim calcmode="lin" valueType="num">
                                      <p:cBhvr>
                                        <p:cTn id="13" dur="500" fill="hold"/>
                                        <p:tgtEl>
                                          <p:spTgt spid="26"/>
                                        </p:tgtEl>
                                        <p:attrNameLst>
                                          <p:attrName>ppt_h</p:attrName>
                                        </p:attrNameLst>
                                      </p:cBhvr>
                                      <p:tavLst>
                                        <p:tav tm="0">
                                          <p:val>
                                            <p:fltVal val="0"/>
                                          </p:val>
                                        </p:tav>
                                        <p:tav tm="100000">
                                          <p:val>
                                            <p:strVal val="#ppt_h"/>
                                          </p:val>
                                        </p:tav>
                                      </p:tavLst>
                                    </p:anim>
                                    <p:animEffect transition="in" filter="fade">
                                      <p:cBhvr>
                                        <p:cTn id="14" dur="500"/>
                                        <p:tgtEl>
                                          <p:spTgt spid="26"/>
                                        </p:tgtEl>
                                      </p:cBhvr>
                                    </p:animEffect>
                                  </p:childTnLst>
                                </p:cTn>
                              </p:par>
                              <p:par>
                                <p:cTn id="15" presetID="53" presetClass="entr" presetSubtype="16" fill="hold" grpId="0" nodeType="withEffect">
                                  <p:stCondLst>
                                    <p:cond delay="0"/>
                                  </p:stCondLst>
                                  <p:childTnLst>
                                    <p:set>
                                      <p:cBhvr>
                                        <p:cTn id="16" dur="1" fill="hold">
                                          <p:stCondLst>
                                            <p:cond delay="0"/>
                                          </p:stCondLst>
                                        </p:cTn>
                                        <p:tgtEl>
                                          <p:spTgt spid="37"/>
                                        </p:tgtEl>
                                        <p:attrNameLst>
                                          <p:attrName>style.visibility</p:attrName>
                                        </p:attrNameLst>
                                      </p:cBhvr>
                                      <p:to>
                                        <p:strVal val="visible"/>
                                      </p:to>
                                    </p:set>
                                    <p:anim calcmode="lin" valueType="num">
                                      <p:cBhvr>
                                        <p:cTn id="17" dur="500" fill="hold"/>
                                        <p:tgtEl>
                                          <p:spTgt spid="37"/>
                                        </p:tgtEl>
                                        <p:attrNameLst>
                                          <p:attrName>ppt_w</p:attrName>
                                        </p:attrNameLst>
                                      </p:cBhvr>
                                      <p:tavLst>
                                        <p:tav tm="0">
                                          <p:val>
                                            <p:fltVal val="0"/>
                                          </p:val>
                                        </p:tav>
                                        <p:tav tm="100000">
                                          <p:val>
                                            <p:strVal val="#ppt_w"/>
                                          </p:val>
                                        </p:tav>
                                      </p:tavLst>
                                    </p:anim>
                                    <p:anim calcmode="lin" valueType="num">
                                      <p:cBhvr>
                                        <p:cTn id="18" dur="500" fill="hold"/>
                                        <p:tgtEl>
                                          <p:spTgt spid="37"/>
                                        </p:tgtEl>
                                        <p:attrNameLst>
                                          <p:attrName>ppt_h</p:attrName>
                                        </p:attrNameLst>
                                      </p:cBhvr>
                                      <p:tavLst>
                                        <p:tav tm="0">
                                          <p:val>
                                            <p:fltVal val="0"/>
                                          </p:val>
                                        </p:tav>
                                        <p:tav tm="100000">
                                          <p:val>
                                            <p:strVal val="#ppt_h"/>
                                          </p:val>
                                        </p:tav>
                                      </p:tavLst>
                                    </p:anim>
                                    <p:animEffect transition="in" filter="fade">
                                      <p:cBhvr>
                                        <p:cTn id="19" dur="500"/>
                                        <p:tgtEl>
                                          <p:spTgt spid="37"/>
                                        </p:tgtEl>
                                      </p:cBhvr>
                                    </p:animEffect>
                                  </p:childTnLst>
                                </p:cTn>
                              </p:par>
                              <p:par>
                                <p:cTn id="20" presetID="53" presetClass="entr" presetSubtype="16" fill="hold" nodeType="withEffect">
                                  <p:stCondLst>
                                    <p:cond delay="0"/>
                                  </p:stCondLst>
                                  <p:childTnLst>
                                    <p:set>
                                      <p:cBhvr>
                                        <p:cTn id="21" dur="1" fill="hold">
                                          <p:stCondLst>
                                            <p:cond delay="0"/>
                                          </p:stCondLst>
                                        </p:cTn>
                                        <p:tgtEl>
                                          <p:spTgt spid="38"/>
                                        </p:tgtEl>
                                        <p:attrNameLst>
                                          <p:attrName>style.visibility</p:attrName>
                                        </p:attrNameLst>
                                      </p:cBhvr>
                                      <p:to>
                                        <p:strVal val="visible"/>
                                      </p:to>
                                    </p:set>
                                    <p:anim calcmode="lin" valueType="num">
                                      <p:cBhvr>
                                        <p:cTn id="22" dur="500" fill="hold"/>
                                        <p:tgtEl>
                                          <p:spTgt spid="38"/>
                                        </p:tgtEl>
                                        <p:attrNameLst>
                                          <p:attrName>ppt_w</p:attrName>
                                        </p:attrNameLst>
                                      </p:cBhvr>
                                      <p:tavLst>
                                        <p:tav tm="0">
                                          <p:val>
                                            <p:fltVal val="0"/>
                                          </p:val>
                                        </p:tav>
                                        <p:tav tm="100000">
                                          <p:val>
                                            <p:strVal val="#ppt_w"/>
                                          </p:val>
                                        </p:tav>
                                      </p:tavLst>
                                    </p:anim>
                                    <p:anim calcmode="lin" valueType="num">
                                      <p:cBhvr>
                                        <p:cTn id="23" dur="500" fill="hold"/>
                                        <p:tgtEl>
                                          <p:spTgt spid="38"/>
                                        </p:tgtEl>
                                        <p:attrNameLst>
                                          <p:attrName>ppt_h</p:attrName>
                                        </p:attrNameLst>
                                      </p:cBhvr>
                                      <p:tavLst>
                                        <p:tav tm="0">
                                          <p:val>
                                            <p:fltVal val="0"/>
                                          </p:val>
                                        </p:tav>
                                        <p:tav tm="100000">
                                          <p:val>
                                            <p:strVal val="#ppt_h"/>
                                          </p:val>
                                        </p:tav>
                                      </p:tavLst>
                                    </p:anim>
                                    <p:animEffect transition="in" filter="fade">
                                      <p:cBhvr>
                                        <p:cTn id="24" dur="500"/>
                                        <p:tgtEl>
                                          <p:spTgt spid="38"/>
                                        </p:tgtEl>
                                      </p:cBhvr>
                                    </p:animEffect>
                                  </p:childTnLst>
                                </p:cTn>
                              </p:par>
                              <p:par>
                                <p:cTn id="25" presetID="53" presetClass="entr" presetSubtype="16" fill="hold" grpId="0" nodeType="withEffect">
                                  <p:stCondLst>
                                    <p:cond delay="0"/>
                                  </p:stCondLst>
                                  <p:childTnLst>
                                    <p:set>
                                      <p:cBhvr>
                                        <p:cTn id="26" dur="1" fill="hold">
                                          <p:stCondLst>
                                            <p:cond delay="0"/>
                                          </p:stCondLst>
                                        </p:cTn>
                                        <p:tgtEl>
                                          <p:spTgt spid="16"/>
                                        </p:tgtEl>
                                        <p:attrNameLst>
                                          <p:attrName>style.visibility</p:attrName>
                                        </p:attrNameLst>
                                      </p:cBhvr>
                                      <p:to>
                                        <p:strVal val="visible"/>
                                      </p:to>
                                    </p:set>
                                    <p:anim calcmode="lin" valueType="num">
                                      <p:cBhvr>
                                        <p:cTn id="27" dur="500" fill="hold"/>
                                        <p:tgtEl>
                                          <p:spTgt spid="16"/>
                                        </p:tgtEl>
                                        <p:attrNameLst>
                                          <p:attrName>ppt_w</p:attrName>
                                        </p:attrNameLst>
                                      </p:cBhvr>
                                      <p:tavLst>
                                        <p:tav tm="0">
                                          <p:val>
                                            <p:fltVal val="0"/>
                                          </p:val>
                                        </p:tav>
                                        <p:tav tm="100000">
                                          <p:val>
                                            <p:strVal val="#ppt_w"/>
                                          </p:val>
                                        </p:tav>
                                      </p:tavLst>
                                    </p:anim>
                                    <p:anim calcmode="lin" valueType="num">
                                      <p:cBhvr>
                                        <p:cTn id="28" dur="500" fill="hold"/>
                                        <p:tgtEl>
                                          <p:spTgt spid="16"/>
                                        </p:tgtEl>
                                        <p:attrNameLst>
                                          <p:attrName>ppt_h</p:attrName>
                                        </p:attrNameLst>
                                      </p:cBhvr>
                                      <p:tavLst>
                                        <p:tav tm="0">
                                          <p:val>
                                            <p:fltVal val="0"/>
                                          </p:val>
                                        </p:tav>
                                        <p:tav tm="100000">
                                          <p:val>
                                            <p:strVal val="#ppt_h"/>
                                          </p:val>
                                        </p:tav>
                                      </p:tavLst>
                                    </p:anim>
                                    <p:animEffect transition="in" filter="fade">
                                      <p:cBhvr>
                                        <p:cTn id="29" dur="500"/>
                                        <p:tgtEl>
                                          <p:spTgt spid="16"/>
                                        </p:tgtEl>
                                      </p:cBhvr>
                                    </p:animEffect>
                                  </p:childTnLst>
                                </p:cTn>
                              </p:par>
                              <p:par>
                                <p:cTn id="30" presetID="53" presetClass="entr" presetSubtype="16" fill="hold" nodeType="withEffect">
                                  <p:stCondLst>
                                    <p:cond delay="0"/>
                                  </p:stCondLst>
                                  <p:childTnLst>
                                    <p:set>
                                      <p:cBhvr>
                                        <p:cTn id="31" dur="1" fill="hold">
                                          <p:stCondLst>
                                            <p:cond delay="0"/>
                                          </p:stCondLst>
                                        </p:cTn>
                                        <p:tgtEl>
                                          <p:spTgt spid="17"/>
                                        </p:tgtEl>
                                        <p:attrNameLst>
                                          <p:attrName>style.visibility</p:attrName>
                                        </p:attrNameLst>
                                      </p:cBhvr>
                                      <p:to>
                                        <p:strVal val="visible"/>
                                      </p:to>
                                    </p:set>
                                    <p:anim calcmode="lin" valueType="num">
                                      <p:cBhvr>
                                        <p:cTn id="32" dur="500" fill="hold"/>
                                        <p:tgtEl>
                                          <p:spTgt spid="17"/>
                                        </p:tgtEl>
                                        <p:attrNameLst>
                                          <p:attrName>ppt_w</p:attrName>
                                        </p:attrNameLst>
                                      </p:cBhvr>
                                      <p:tavLst>
                                        <p:tav tm="0">
                                          <p:val>
                                            <p:fltVal val="0"/>
                                          </p:val>
                                        </p:tav>
                                        <p:tav tm="100000">
                                          <p:val>
                                            <p:strVal val="#ppt_w"/>
                                          </p:val>
                                        </p:tav>
                                      </p:tavLst>
                                    </p:anim>
                                    <p:anim calcmode="lin" valueType="num">
                                      <p:cBhvr>
                                        <p:cTn id="33" dur="500" fill="hold"/>
                                        <p:tgtEl>
                                          <p:spTgt spid="17"/>
                                        </p:tgtEl>
                                        <p:attrNameLst>
                                          <p:attrName>ppt_h</p:attrName>
                                        </p:attrNameLst>
                                      </p:cBhvr>
                                      <p:tavLst>
                                        <p:tav tm="0">
                                          <p:val>
                                            <p:fltVal val="0"/>
                                          </p:val>
                                        </p:tav>
                                        <p:tav tm="100000">
                                          <p:val>
                                            <p:strVal val="#ppt_h"/>
                                          </p:val>
                                        </p:tav>
                                      </p:tavLst>
                                    </p:anim>
                                    <p:animEffect transition="in" filter="fade">
                                      <p:cBhvr>
                                        <p:cTn id="34" dur="500"/>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 grpId="0" animBg="1"/>
      <p:bldP spid="37" grpId="0" animBg="1"/>
      <p:bldP spid="16" grpId="0" animBg="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15241" y="1281430"/>
            <a:ext cx="6101715" cy="3304540"/>
          </a:xfrm>
          <a:prstGeom prst="rect">
            <a:avLst/>
          </a:prstGeom>
          <a:blipFill rotWithShape="1">
            <a:blip r:embed="rId3" cstate="screen">
              <a:grayscl/>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67">
              <a:latin typeface="Arial" panose="020B0604020202020204" pitchFamily="34" charset="0"/>
              <a:cs typeface="Arial" panose="020B0604020202020204" pitchFamily="34" charset="0"/>
            </a:endParaRPr>
          </a:p>
        </p:txBody>
      </p:sp>
      <p:sp>
        <p:nvSpPr>
          <p:cNvPr id="3" name="矩形 2"/>
          <p:cNvSpPr/>
          <p:nvPr/>
        </p:nvSpPr>
        <p:spPr>
          <a:xfrm>
            <a:off x="6105527" y="1281430"/>
            <a:ext cx="6101715" cy="3304540"/>
          </a:xfrm>
          <a:prstGeom prst="rect">
            <a:avLst/>
          </a:prstGeom>
          <a:blipFill rotWithShape="1">
            <a:blip r:embed="rId4" cstate="screen">
              <a:grayscl/>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67">
              <a:latin typeface="Arial" panose="020B0604020202020204" pitchFamily="34" charset="0"/>
              <a:cs typeface="Arial" panose="020B0604020202020204" pitchFamily="34" charset="0"/>
            </a:endParaRPr>
          </a:p>
        </p:txBody>
      </p:sp>
      <p:sp>
        <p:nvSpPr>
          <p:cNvPr id="4" name="矩形 3"/>
          <p:cNvSpPr/>
          <p:nvPr/>
        </p:nvSpPr>
        <p:spPr>
          <a:xfrm>
            <a:off x="1174115" y="1281430"/>
            <a:ext cx="3276600" cy="5594351"/>
          </a:xfrm>
          <a:prstGeom prst="rect">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67">
              <a:latin typeface="Arial" panose="020B0604020202020204" pitchFamily="34" charset="0"/>
              <a:cs typeface="Arial" panose="020B0604020202020204" pitchFamily="34" charset="0"/>
            </a:endParaRPr>
          </a:p>
        </p:txBody>
      </p:sp>
      <p:sp>
        <p:nvSpPr>
          <p:cNvPr id="8" name="文本框 7"/>
          <p:cNvSpPr txBox="1"/>
          <p:nvPr/>
        </p:nvSpPr>
        <p:spPr>
          <a:xfrm>
            <a:off x="1536065" y="1484632"/>
            <a:ext cx="2552700" cy="830997"/>
          </a:xfrm>
          <a:prstGeom prst="rect">
            <a:avLst/>
          </a:prstGeom>
          <a:noFill/>
        </p:spPr>
        <p:txBody>
          <a:bodyPr wrap="square" rtlCol="0">
            <a:spAutoFit/>
          </a:bodyPr>
          <a:lstStyle/>
          <a:p>
            <a:pPr algn="l"/>
            <a:r>
              <a:rPr lang="en-US" altLang="zh-CN" sz="4800" b="1" dirty="0" err="1">
                <a:solidFill>
                  <a:schemeClr val="bg1"/>
                </a:solidFill>
                <a:latin typeface="Arial" panose="020B0604020202020204" pitchFamily="34" charset="0"/>
                <a:ea typeface="Microsoft YaHei UI" panose="020B0503020204020204" pitchFamily="34" charset="-122"/>
                <a:cs typeface="Arial" panose="020B0604020202020204" pitchFamily="34" charset="0"/>
              </a:rPr>
              <a:t>Phần</a:t>
            </a:r>
            <a:r>
              <a:rPr lang="en-US" altLang="zh-CN" sz="4800" b="1" dirty="0">
                <a:solidFill>
                  <a:schemeClr val="bg1"/>
                </a:solidFill>
                <a:latin typeface="Arial" panose="020B0604020202020204" pitchFamily="34" charset="0"/>
                <a:ea typeface="Microsoft YaHei UI" panose="020B0503020204020204" pitchFamily="34" charset="-122"/>
                <a:cs typeface="Arial" panose="020B0604020202020204" pitchFamily="34" charset="0"/>
              </a:rPr>
              <a:t> 1</a:t>
            </a:r>
            <a:endParaRPr lang="en-US" altLang="zh-CN" sz="4800" b="1" dirty="0">
              <a:solidFill>
                <a:schemeClr val="bg1"/>
              </a:solidFill>
              <a:latin typeface="Arial" panose="020B0604020202020204" pitchFamily="34" charset="0"/>
              <a:cs typeface="Arial" panose="020B0604020202020204" pitchFamily="34" charset="0"/>
            </a:endParaRPr>
          </a:p>
        </p:txBody>
      </p:sp>
      <p:sp>
        <p:nvSpPr>
          <p:cNvPr id="28" name="文本框 27"/>
          <p:cNvSpPr txBox="1"/>
          <p:nvPr/>
        </p:nvSpPr>
        <p:spPr>
          <a:xfrm>
            <a:off x="1174115" y="2346407"/>
            <a:ext cx="3276600" cy="379656"/>
          </a:xfrm>
          <a:prstGeom prst="rect">
            <a:avLst/>
          </a:prstGeom>
          <a:noFill/>
        </p:spPr>
        <p:txBody>
          <a:bodyPr wrap="square" rtlCol="0">
            <a:spAutoFit/>
          </a:bodyPr>
          <a:lstStyle/>
          <a:p>
            <a:pPr algn="ctr"/>
            <a:r>
              <a:rPr lang="en-US" altLang="zh-CN" sz="1867" b="1" dirty="0" err="1">
                <a:solidFill>
                  <a:schemeClr val="bg1"/>
                </a:solidFill>
                <a:latin typeface="Arial" panose="020B0604020202020204" pitchFamily="34" charset="0"/>
                <a:ea typeface="Microsoft YaHei UI" panose="020B0503020204020204" pitchFamily="34" charset="-122"/>
                <a:cs typeface="Arial" panose="020B0604020202020204" pitchFamily="34" charset="0"/>
              </a:rPr>
              <a:t>Các</a:t>
            </a:r>
            <a:r>
              <a:rPr lang="en-US" altLang="zh-CN" sz="1867" b="1" dirty="0">
                <a:solidFill>
                  <a:schemeClr val="bg1"/>
                </a:solidFill>
                <a:latin typeface="Arial" panose="020B0604020202020204" pitchFamily="34" charset="0"/>
                <a:ea typeface="Microsoft YaHei UI" panose="020B0503020204020204" pitchFamily="34" charset="-122"/>
                <a:cs typeface="Arial" panose="020B0604020202020204" pitchFamily="34" charset="0"/>
              </a:rPr>
              <a:t> </a:t>
            </a:r>
            <a:r>
              <a:rPr lang="en-US" altLang="zh-CN" sz="1867" b="1" dirty="0" err="1">
                <a:solidFill>
                  <a:schemeClr val="bg1"/>
                </a:solidFill>
                <a:latin typeface="Arial" panose="020B0604020202020204" pitchFamily="34" charset="0"/>
                <a:ea typeface="Microsoft YaHei UI" panose="020B0503020204020204" pitchFamily="34" charset="-122"/>
                <a:cs typeface="Arial" panose="020B0604020202020204" pitchFamily="34" charset="0"/>
              </a:rPr>
              <a:t>hàm</a:t>
            </a:r>
            <a:r>
              <a:rPr lang="en-US" altLang="zh-CN" sz="1867" b="1" dirty="0">
                <a:solidFill>
                  <a:schemeClr val="bg1"/>
                </a:solidFill>
                <a:latin typeface="Arial" panose="020B0604020202020204" pitchFamily="34" charset="0"/>
                <a:ea typeface="Microsoft YaHei UI" panose="020B0503020204020204" pitchFamily="34" charset="-122"/>
                <a:cs typeface="Arial" panose="020B0604020202020204" pitchFamily="34" charset="0"/>
              </a:rPr>
              <a:t> </a:t>
            </a:r>
            <a:r>
              <a:rPr lang="en-US" altLang="zh-CN" sz="1867" b="1" dirty="0" err="1">
                <a:solidFill>
                  <a:schemeClr val="bg1"/>
                </a:solidFill>
                <a:latin typeface="Arial" panose="020B0604020202020204" pitchFamily="34" charset="0"/>
                <a:ea typeface="Microsoft YaHei UI" panose="020B0503020204020204" pitchFamily="34" charset="-122"/>
                <a:cs typeface="Arial" panose="020B0604020202020204" pitchFamily="34" charset="0"/>
              </a:rPr>
              <a:t>thông</a:t>
            </a:r>
            <a:r>
              <a:rPr lang="en-US" altLang="zh-CN" sz="1867" b="1" dirty="0">
                <a:solidFill>
                  <a:schemeClr val="bg1"/>
                </a:solidFill>
                <a:latin typeface="Arial" panose="020B0604020202020204" pitchFamily="34" charset="0"/>
                <a:ea typeface="Microsoft YaHei UI" panose="020B0503020204020204" pitchFamily="34" charset="-122"/>
                <a:cs typeface="Arial" panose="020B0604020202020204" pitchFamily="34" charset="0"/>
              </a:rPr>
              <a:t> </a:t>
            </a:r>
            <a:r>
              <a:rPr lang="en-US" altLang="zh-CN" sz="1867" b="1" dirty="0" err="1">
                <a:solidFill>
                  <a:schemeClr val="bg1"/>
                </a:solidFill>
                <a:latin typeface="Arial" panose="020B0604020202020204" pitchFamily="34" charset="0"/>
                <a:ea typeface="Microsoft YaHei UI" panose="020B0503020204020204" pitchFamily="34" charset="-122"/>
                <a:cs typeface="Arial" panose="020B0604020202020204" pitchFamily="34" charset="0"/>
              </a:rPr>
              <a:t>dụng</a:t>
            </a:r>
            <a:endParaRPr lang="zh-CN" altLang="en-US" sz="1867" b="1" dirty="0">
              <a:solidFill>
                <a:schemeClr val="bg1"/>
              </a:solidFill>
              <a:latin typeface="Arial" panose="020B0604020202020204" pitchFamily="34" charset="0"/>
              <a:ea typeface="Microsoft YaHei UI" panose="020B0503020204020204" pitchFamily="34" charset="-122"/>
              <a:cs typeface="Arial" panose="020B0604020202020204" pitchFamily="34" charset="0"/>
            </a:endParaRPr>
          </a:p>
        </p:txBody>
      </p:sp>
    </p:spTree>
    <p:extLst>
      <p:ext uri="{BB962C8B-B14F-4D97-AF65-F5344CB8AC3E}">
        <p14:creationId xmlns:p14="http://schemas.microsoft.com/office/powerpoint/2010/main" val="3343884011"/>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0-#ppt_w/2"/>
                                          </p:val>
                                        </p:tav>
                                        <p:tav tm="100000">
                                          <p:val>
                                            <p:strVal val="#ppt_x"/>
                                          </p:val>
                                        </p:tav>
                                      </p:tavLst>
                                    </p:anim>
                                    <p:anim calcmode="lin" valueType="num">
                                      <p:cBhvr additive="base">
                                        <p:cTn id="8" dur="500" fill="hold"/>
                                        <p:tgtEl>
                                          <p:spTgt spid="2"/>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2" presetClass="entr" presetSubtype="2" fill="hold" grpId="0" nodeType="afterEffect">
                                  <p:stCondLst>
                                    <p:cond delay="0"/>
                                  </p:stCondLst>
                                  <p:childTnLst>
                                    <p:set>
                                      <p:cBhvr>
                                        <p:cTn id="11" dur="1" fill="hold">
                                          <p:stCondLst>
                                            <p:cond delay="0"/>
                                          </p:stCondLst>
                                        </p:cTn>
                                        <p:tgtEl>
                                          <p:spTgt spid="3"/>
                                        </p:tgtEl>
                                        <p:attrNameLst>
                                          <p:attrName>style.visibility</p:attrName>
                                        </p:attrNameLst>
                                      </p:cBhvr>
                                      <p:to>
                                        <p:strVal val="visible"/>
                                      </p:to>
                                    </p:set>
                                    <p:anim calcmode="lin" valueType="num">
                                      <p:cBhvr additive="base">
                                        <p:cTn id="12" dur="500" fill="hold"/>
                                        <p:tgtEl>
                                          <p:spTgt spid="3"/>
                                        </p:tgtEl>
                                        <p:attrNameLst>
                                          <p:attrName>ppt_x</p:attrName>
                                        </p:attrNameLst>
                                      </p:cBhvr>
                                      <p:tavLst>
                                        <p:tav tm="0">
                                          <p:val>
                                            <p:strVal val="1+#ppt_w/2"/>
                                          </p:val>
                                        </p:tav>
                                        <p:tav tm="100000">
                                          <p:val>
                                            <p:strVal val="#ppt_x"/>
                                          </p:val>
                                        </p:tav>
                                      </p:tavLst>
                                    </p:anim>
                                    <p:anim calcmode="lin" valueType="num">
                                      <p:cBhvr additive="base">
                                        <p:cTn id="13" dur="500" fill="hold"/>
                                        <p:tgtEl>
                                          <p:spTgt spid="3"/>
                                        </p:tgtEl>
                                        <p:attrNameLst>
                                          <p:attrName>ppt_y</p:attrName>
                                        </p:attrNameLst>
                                      </p:cBhvr>
                                      <p:tavLst>
                                        <p:tav tm="0">
                                          <p:val>
                                            <p:strVal val="#ppt_y"/>
                                          </p:val>
                                        </p:tav>
                                        <p:tav tm="100000">
                                          <p:val>
                                            <p:strVal val="#ppt_y"/>
                                          </p:val>
                                        </p:tav>
                                      </p:tavLst>
                                    </p:anim>
                                  </p:childTnLst>
                                </p:cTn>
                              </p:par>
                            </p:childTnLst>
                          </p:cTn>
                        </p:par>
                        <p:par>
                          <p:cTn id="14" fill="hold">
                            <p:stCondLst>
                              <p:cond delay="1000"/>
                            </p:stCondLst>
                            <p:childTnLst>
                              <p:par>
                                <p:cTn id="15" presetID="22" presetClass="entr" presetSubtype="1" fill="hold" grpId="0" nodeType="afterEffect">
                                  <p:stCondLst>
                                    <p:cond delay="0"/>
                                  </p:stCondLst>
                                  <p:childTnLst>
                                    <p:set>
                                      <p:cBhvr>
                                        <p:cTn id="16" dur="1" fill="hold">
                                          <p:stCondLst>
                                            <p:cond delay="0"/>
                                          </p:stCondLst>
                                        </p:cTn>
                                        <p:tgtEl>
                                          <p:spTgt spid="4"/>
                                        </p:tgtEl>
                                        <p:attrNameLst>
                                          <p:attrName>style.visibility</p:attrName>
                                        </p:attrNameLst>
                                      </p:cBhvr>
                                      <p:to>
                                        <p:strVal val="visible"/>
                                      </p:to>
                                    </p:set>
                                    <p:animEffect transition="in" filter="wipe(up)">
                                      <p:cBhvr>
                                        <p:cTn id="17" dur="500"/>
                                        <p:tgtEl>
                                          <p:spTgt spid="4"/>
                                        </p:tgtEl>
                                      </p:cBhvr>
                                    </p:animEffect>
                                  </p:childTnLst>
                                </p:cTn>
                              </p:par>
                            </p:childTnLst>
                          </p:cTn>
                        </p:par>
                        <p:par>
                          <p:cTn id="18" fill="hold">
                            <p:stCondLst>
                              <p:cond delay="1500"/>
                            </p:stCondLst>
                            <p:childTnLst>
                              <p:par>
                                <p:cTn id="19" presetID="53" presetClass="entr" presetSubtype="16" fill="hold" grpId="0" nodeType="afterEffect">
                                  <p:stCondLst>
                                    <p:cond delay="0"/>
                                  </p:stCondLst>
                                  <p:childTnLst>
                                    <p:set>
                                      <p:cBhvr>
                                        <p:cTn id="20" dur="1" fill="hold">
                                          <p:stCondLst>
                                            <p:cond delay="0"/>
                                          </p:stCondLst>
                                        </p:cTn>
                                        <p:tgtEl>
                                          <p:spTgt spid="8"/>
                                        </p:tgtEl>
                                        <p:attrNameLst>
                                          <p:attrName>style.visibility</p:attrName>
                                        </p:attrNameLst>
                                      </p:cBhvr>
                                      <p:to>
                                        <p:strVal val="visible"/>
                                      </p:to>
                                    </p:set>
                                    <p:anim calcmode="lin" valueType="num">
                                      <p:cBhvr>
                                        <p:cTn id="21" dur="500" fill="hold"/>
                                        <p:tgtEl>
                                          <p:spTgt spid="8"/>
                                        </p:tgtEl>
                                        <p:attrNameLst>
                                          <p:attrName>ppt_w</p:attrName>
                                        </p:attrNameLst>
                                      </p:cBhvr>
                                      <p:tavLst>
                                        <p:tav tm="0">
                                          <p:val>
                                            <p:fltVal val="0"/>
                                          </p:val>
                                        </p:tav>
                                        <p:tav tm="100000">
                                          <p:val>
                                            <p:strVal val="#ppt_w"/>
                                          </p:val>
                                        </p:tav>
                                      </p:tavLst>
                                    </p:anim>
                                    <p:anim calcmode="lin" valueType="num">
                                      <p:cBhvr>
                                        <p:cTn id="22" dur="500" fill="hold"/>
                                        <p:tgtEl>
                                          <p:spTgt spid="8"/>
                                        </p:tgtEl>
                                        <p:attrNameLst>
                                          <p:attrName>ppt_h</p:attrName>
                                        </p:attrNameLst>
                                      </p:cBhvr>
                                      <p:tavLst>
                                        <p:tav tm="0">
                                          <p:val>
                                            <p:fltVal val="0"/>
                                          </p:val>
                                        </p:tav>
                                        <p:tav tm="100000">
                                          <p:val>
                                            <p:strVal val="#ppt_h"/>
                                          </p:val>
                                        </p:tav>
                                      </p:tavLst>
                                    </p:anim>
                                    <p:animEffect transition="in" filter="fade">
                                      <p:cBhvr>
                                        <p:cTn id="23" dur="500"/>
                                        <p:tgtEl>
                                          <p:spTgt spid="8"/>
                                        </p:tgtEl>
                                      </p:cBhvr>
                                    </p:animEffect>
                                  </p:childTnLst>
                                </p:cTn>
                              </p:par>
                            </p:childTnLst>
                          </p:cTn>
                        </p:par>
                        <p:par>
                          <p:cTn id="24" fill="hold">
                            <p:stCondLst>
                              <p:cond delay="2000"/>
                            </p:stCondLst>
                            <p:childTnLst>
                              <p:par>
                                <p:cTn id="25" presetID="49" presetClass="entr" presetSubtype="0" decel="100000" fill="hold" grpId="0" nodeType="afterEffect">
                                  <p:stCondLst>
                                    <p:cond delay="0"/>
                                  </p:stCondLst>
                                  <p:childTnLst>
                                    <p:set>
                                      <p:cBhvr>
                                        <p:cTn id="26" dur="1" fill="hold">
                                          <p:stCondLst>
                                            <p:cond delay="0"/>
                                          </p:stCondLst>
                                        </p:cTn>
                                        <p:tgtEl>
                                          <p:spTgt spid="28"/>
                                        </p:tgtEl>
                                        <p:attrNameLst>
                                          <p:attrName>style.visibility</p:attrName>
                                        </p:attrNameLst>
                                      </p:cBhvr>
                                      <p:to>
                                        <p:strVal val="visible"/>
                                      </p:to>
                                    </p:set>
                                    <p:anim calcmode="lin" valueType="num">
                                      <p:cBhvr>
                                        <p:cTn id="27" dur="500" fill="hold"/>
                                        <p:tgtEl>
                                          <p:spTgt spid="28"/>
                                        </p:tgtEl>
                                        <p:attrNameLst>
                                          <p:attrName>ppt_w</p:attrName>
                                        </p:attrNameLst>
                                      </p:cBhvr>
                                      <p:tavLst>
                                        <p:tav tm="0">
                                          <p:val>
                                            <p:fltVal val="0"/>
                                          </p:val>
                                        </p:tav>
                                        <p:tav tm="100000">
                                          <p:val>
                                            <p:strVal val="#ppt_w"/>
                                          </p:val>
                                        </p:tav>
                                      </p:tavLst>
                                    </p:anim>
                                    <p:anim calcmode="lin" valueType="num">
                                      <p:cBhvr>
                                        <p:cTn id="28" dur="500" fill="hold"/>
                                        <p:tgtEl>
                                          <p:spTgt spid="28"/>
                                        </p:tgtEl>
                                        <p:attrNameLst>
                                          <p:attrName>ppt_h</p:attrName>
                                        </p:attrNameLst>
                                      </p:cBhvr>
                                      <p:tavLst>
                                        <p:tav tm="0">
                                          <p:val>
                                            <p:fltVal val="0"/>
                                          </p:val>
                                        </p:tav>
                                        <p:tav tm="100000">
                                          <p:val>
                                            <p:strVal val="#ppt_h"/>
                                          </p:val>
                                        </p:tav>
                                      </p:tavLst>
                                    </p:anim>
                                    <p:anim calcmode="lin" valueType="num">
                                      <p:cBhvr>
                                        <p:cTn id="29" dur="500" fill="hold"/>
                                        <p:tgtEl>
                                          <p:spTgt spid="28"/>
                                        </p:tgtEl>
                                        <p:attrNameLst>
                                          <p:attrName>style.rotation</p:attrName>
                                        </p:attrNameLst>
                                      </p:cBhvr>
                                      <p:tavLst>
                                        <p:tav tm="0">
                                          <p:val>
                                            <p:fltVal val="360"/>
                                          </p:val>
                                        </p:tav>
                                        <p:tav tm="100000">
                                          <p:val>
                                            <p:fltVal val="0"/>
                                          </p:val>
                                        </p:tav>
                                      </p:tavLst>
                                    </p:anim>
                                    <p:animEffect transition="in" filter="fade">
                                      <p:cBhvr>
                                        <p:cTn id="30" dur="500"/>
                                        <p:tgtEl>
                                          <p:spTgt spid="2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animBg="1"/>
      <p:bldP spid="4" grpId="0" bldLvl="0" animBg="1"/>
      <p:bldP spid="8" grpId="0"/>
      <p:bldP spid="28"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4" name="Google Shape;95;p14">
            <a:extLst>
              <a:ext uri="{FF2B5EF4-FFF2-40B4-BE49-F238E27FC236}">
                <a16:creationId xmlns:a16="http://schemas.microsoft.com/office/drawing/2014/main" id="{CEB5B916-3B09-4C47-AA1F-DDF5EAB9F1EC}"/>
              </a:ext>
            </a:extLst>
          </p:cNvPr>
          <p:cNvPicPr preferRelativeResize="0"/>
          <p:nvPr/>
        </p:nvPicPr>
        <p:blipFill rotWithShape="1">
          <a:blip r:embed="rId3">
            <a:alphaModFix/>
          </a:blip>
          <a:srcRect t="22725" b="56345"/>
          <a:stretch/>
        </p:blipFill>
        <p:spPr>
          <a:xfrm>
            <a:off x="0" y="0"/>
            <a:ext cx="12192000" cy="789709"/>
          </a:xfrm>
          <a:prstGeom prst="rect">
            <a:avLst/>
          </a:prstGeom>
          <a:noFill/>
          <a:ln>
            <a:noFill/>
          </a:ln>
        </p:spPr>
      </p:pic>
      <p:sp>
        <p:nvSpPr>
          <p:cNvPr id="25" name="Google Shape;96;p14">
            <a:extLst>
              <a:ext uri="{FF2B5EF4-FFF2-40B4-BE49-F238E27FC236}">
                <a16:creationId xmlns:a16="http://schemas.microsoft.com/office/drawing/2014/main" id="{BE4AC63C-933E-4B76-A3B3-D2E8C0EE49B3}"/>
              </a:ext>
            </a:extLst>
          </p:cNvPr>
          <p:cNvSpPr txBox="1"/>
          <p:nvPr/>
        </p:nvSpPr>
        <p:spPr>
          <a:xfrm>
            <a:off x="48065" y="91490"/>
            <a:ext cx="7984107" cy="599084"/>
          </a:xfrm>
          <a:prstGeom prst="rect">
            <a:avLst/>
          </a:prstGeom>
          <a:noFill/>
          <a:ln>
            <a:noFill/>
          </a:ln>
        </p:spPr>
        <p:txBody>
          <a:bodyPr spcFirstLastPara="1" wrap="square" lIns="91425" tIns="45700" rIns="91425" bIns="45700" anchor="b" anchorCtr="0">
            <a:noAutofit/>
          </a:bodyPr>
          <a:lstStyle/>
          <a:p>
            <a:pPr marL="0" marR="0" lvl="0" indent="0" algn="just" rtl="0">
              <a:lnSpc>
                <a:spcPct val="90000"/>
              </a:lnSpc>
              <a:spcBef>
                <a:spcPts val="0"/>
              </a:spcBef>
              <a:spcAft>
                <a:spcPts val="0"/>
              </a:spcAft>
              <a:buClr>
                <a:schemeClr val="lt1"/>
              </a:buClr>
              <a:buSzPts val="3600"/>
              <a:buFont typeface="Calibri"/>
              <a:buNone/>
            </a:pPr>
            <a:r>
              <a:rPr lang="en-US" sz="3600" dirty="0">
                <a:solidFill>
                  <a:schemeClr val="lt1"/>
                </a:solidFill>
                <a:latin typeface="Calibri"/>
                <a:ea typeface="Calibri"/>
                <a:cs typeface="Calibri"/>
                <a:sym typeface="Calibri"/>
              </a:rPr>
              <a:t>1. </a:t>
            </a:r>
            <a:r>
              <a:rPr lang="en-US" sz="3600" dirty="0" err="1">
                <a:solidFill>
                  <a:schemeClr val="lt1"/>
                </a:solidFill>
                <a:latin typeface="Calibri"/>
                <a:ea typeface="Calibri"/>
                <a:cs typeface="Calibri"/>
                <a:sym typeface="Calibri"/>
              </a:rPr>
              <a:t>Các</a:t>
            </a:r>
            <a:r>
              <a:rPr lang="en-US" sz="3600" dirty="0">
                <a:solidFill>
                  <a:schemeClr val="lt1"/>
                </a:solidFill>
                <a:latin typeface="Calibri"/>
                <a:ea typeface="Calibri"/>
                <a:cs typeface="Calibri"/>
                <a:sym typeface="Calibri"/>
              </a:rPr>
              <a:t> </a:t>
            </a:r>
            <a:r>
              <a:rPr lang="en-US" sz="3600" dirty="0" err="1">
                <a:solidFill>
                  <a:schemeClr val="lt1"/>
                </a:solidFill>
                <a:latin typeface="Calibri"/>
                <a:ea typeface="Calibri"/>
                <a:cs typeface="Calibri"/>
                <a:sym typeface="Calibri"/>
              </a:rPr>
              <a:t>hàm</a:t>
            </a:r>
            <a:r>
              <a:rPr lang="en-US" sz="3600" dirty="0">
                <a:solidFill>
                  <a:schemeClr val="lt1"/>
                </a:solidFill>
                <a:latin typeface="Calibri"/>
                <a:ea typeface="Calibri"/>
                <a:cs typeface="Calibri"/>
                <a:sym typeface="Calibri"/>
              </a:rPr>
              <a:t> </a:t>
            </a:r>
            <a:r>
              <a:rPr lang="en-US" sz="3600" dirty="0" err="1">
                <a:solidFill>
                  <a:schemeClr val="lt1"/>
                </a:solidFill>
                <a:latin typeface="Calibri"/>
                <a:ea typeface="Calibri"/>
                <a:cs typeface="Calibri"/>
                <a:sym typeface="Calibri"/>
              </a:rPr>
              <a:t>thông</a:t>
            </a:r>
            <a:r>
              <a:rPr lang="en-US" sz="3600" dirty="0">
                <a:solidFill>
                  <a:schemeClr val="lt1"/>
                </a:solidFill>
                <a:latin typeface="Calibri"/>
                <a:ea typeface="Calibri"/>
                <a:cs typeface="Calibri"/>
                <a:sym typeface="Calibri"/>
              </a:rPr>
              <a:t> </a:t>
            </a:r>
            <a:r>
              <a:rPr lang="en-US" sz="3600" dirty="0" err="1">
                <a:solidFill>
                  <a:schemeClr val="lt1"/>
                </a:solidFill>
                <a:latin typeface="Calibri"/>
                <a:ea typeface="Calibri"/>
                <a:cs typeface="Calibri"/>
                <a:sym typeface="Calibri"/>
              </a:rPr>
              <a:t>dụng</a:t>
            </a:r>
            <a:r>
              <a:rPr lang="en-US" sz="3600" dirty="0">
                <a:solidFill>
                  <a:schemeClr val="lt1"/>
                </a:solidFill>
                <a:latin typeface="Calibri"/>
                <a:ea typeface="Calibri"/>
                <a:cs typeface="Calibri"/>
                <a:sym typeface="Calibri"/>
              </a:rPr>
              <a:t> </a:t>
            </a:r>
            <a:r>
              <a:rPr lang="en-US" sz="3600" dirty="0" err="1">
                <a:solidFill>
                  <a:schemeClr val="lt1"/>
                </a:solidFill>
                <a:latin typeface="Calibri"/>
                <a:ea typeface="Calibri"/>
                <a:cs typeface="Calibri"/>
                <a:sym typeface="Calibri"/>
              </a:rPr>
              <a:t>trong</a:t>
            </a:r>
            <a:r>
              <a:rPr lang="en-US" sz="3600" dirty="0">
                <a:solidFill>
                  <a:schemeClr val="lt1"/>
                </a:solidFill>
                <a:latin typeface="Calibri"/>
                <a:ea typeface="Calibri"/>
                <a:cs typeface="Calibri"/>
                <a:sym typeface="Calibri"/>
              </a:rPr>
              <a:t> </a:t>
            </a:r>
            <a:r>
              <a:rPr lang="en-US" sz="3600" dirty="0" err="1">
                <a:solidFill>
                  <a:schemeClr val="lt1"/>
                </a:solidFill>
                <a:latin typeface="Calibri"/>
                <a:ea typeface="Calibri"/>
                <a:cs typeface="Calibri"/>
                <a:sym typeface="Calibri"/>
              </a:rPr>
              <a:t>lớp</a:t>
            </a:r>
            <a:r>
              <a:rPr lang="en-US" sz="3600" dirty="0">
                <a:solidFill>
                  <a:schemeClr val="lt1"/>
                </a:solidFill>
                <a:latin typeface="Calibri"/>
                <a:ea typeface="Calibri"/>
                <a:cs typeface="Calibri"/>
                <a:sym typeface="Calibri"/>
              </a:rPr>
              <a:t> String</a:t>
            </a:r>
            <a:endParaRPr dirty="0"/>
          </a:p>
        </p:txBody>
      </p:sp>
      <p:sp>
        <p:nvSpPr>
          <p:cNvPr id="27" name="TextBox 26">
            <a:extLst>
              <a:ext uri="{FF2B5EF4-FFF2-40B4-BE49-F238E27FC236}">
                <a16:creationId xmlns:a16="http://schemas.microsoft.com/office/drawing/2014/main" id="{17CF7D09-C17F-4AFB-A4E8-EFA4D95E7E1D}"/>
              </a:ext>
            </a:extLst>
          </p:cNvPr>
          <p:cNvSpPr txBox="1"/>
          <p:nvPr/>
        </p:nvSpPr>
        <p:spPr>
          <a:xfrm>
            <a:off x="950191" y="1012113"/>
            <a:ext cx="10291618" cy="646331"/>
          </a:xfrm>
          <a:prstGeom prst="rect">
            <a:avLst/>
          </a:prstGeom>
          <a:noFill/>
        </p:spPr>
        <p:txBody>
          <a:bodyPr wrap="square">
            <a:spAutoFit/>
          </a:bodyPr>
          <a:lstStyle/>
          <a:p>
            <a:r>
              <a:rPr lang="vi-VN" sz="1800" b="1" i="0" dirty="0">
                <a:solidFill>
                  <a:srgbClr val="FF6600"/>
                </a:solidFill>
                <a:effectLst/>
                <a:latin typeface="Calibri" panose="020F0502020204030204" pitchFamily="34" charset="0"/>
                <a:cs typeface="Calibri" panose="020F0502020204030204" pitchFamily="34" charset="0"/>
              </a:rPr>
              <a:t>String</a:t>
            </a:r>
            <a:r>
              <a:rPr lang="vi-VN" sz="1800" b="0" i="0" dirty="0">
                <a:solidFill>
                  <a:srgbClr val="0000CD"/>
                </a:solidFill>
                <a:effectLst/>
                <a:latin typeface="Calibri" panose="020F0502020204030204" pitchFamily="34" charset="0"/>
                <a:cs typeface="Calibri" panose="020F0502020204030204" pitchFamily="34" charset="0"/>
              </a:rPr>
              <a:t> </a:t>
            </a:r>
            <a:r>
              <a:rPr lang="vi-VN" sz="1800" b="0" i="0" dirty="0">
                <a:solidFill>
                  <a:srgbClr val="222C37"/>
                </a:solidFill>
                <a:effectLst/>
                <a:latin typeface="Calibri" panose="020F0502020204030204" pitchFamily="34" charset="0"/>
                <a:cs typeface="Calibri" panose="020F0502020204030204" pitchFamily="34" charset="0"/>
              </a:rPr>
              <a:t>là một kiểu dữ liệu tham chiếu được dùng để lưu trữ chuỗi ký tự. Vì là một kiểu dữ liệu nên cách khai báo và sử dụng hoàn toàn tương tự các kiểu dữ liệu</a:t>
            </a:r>
            <a:r>
              <a:rPr lang="vi-VN" sz="1800" dirty="0">
                <a:solidFill>
                  <a:srgbClr val="2E69FF"/>
                </a:solidFill>
                <a:latin typeface="Calibri" panose="020F0502020204030204" pitchFamily="34" charset="0"/>
                <a:cs typeface="Calibri" panose="020F0502020204030204" pitchFamily="34" charset="0"/>
              </a:rPr>
              <a:t> </a:t>
            </a:r>
            <a:r>
              <a:rPr lang="vi-VN" sz="1800" b="0" i="0" dirty="0">
                <a:solidFill>
                  <a:srgbClr val="222C37"/>
                </a:solidFill>
                <a:effectLst/>
                <a:latin typeface="Calibri" panose="020F0502020204030204" pitchFamily="34" charset="0"/>
                <a:cs typeface="Calibri" panose="020F0502020204030204" pitchFamily="34" charset="0"/>
              </a:rPr>
              <a:t>khác</a:t>
            </a:r>
            <a:endParaRPr lang="en-US" sz="1800" dirty="0">
              <a:latin typeface="Calibri" panose="020F0502020204030204" pitchFamily="34" charset="0"/>
              <a:cs typeface="Calibri" panose="020F0502020204030204" pitchFamily="34" charset="0"/>
            </a:endParaRPr>
          </a:p>
        </p:txBody>
      </p:sp>
      <p:sp>
        <p:nvSpPr>
          <p:cNvPr id="31" name="TextBox 30">
            <a:extLst>
              <a:ext uri="{FF2B5EF4-FFF2-40B4-BE49-F238E27FC236}">
                <a16:creationId xmlns:a16="http://schemas.microsoft.com/office/drawing/2014/main" id="{99C35962-3EDA-4F96-B8C8-B4FA9A8D78D3}"/>
              </a:ext>
            </a:extLst>
          </p:cNvPr>
          <p:cNvSpPr txBox="1"/>
          <p:nvPr/>
        </p:nvSpPr>
        <p:spPr>
          <a:xfrm>
            <a:off x="950191" y="1721246"/>
            <a:ext cx="3063659" cy="369332"/>
          </a:xfrm>
          <a:prstGeom prst="rect">
            <a:avLst/>
          </a:prstGeom>
          <a:noFill/>
        </p:spPr>
        <p:txBody>
          <a:bodyPr wrap="none" rtlCol="0">
            <a:spAutoFit/>
          </a:bodyPr>
          <a:lstStyle/>
          <a:p>
            <a:r>
              <a:rPr lang="en-US" sz="1800" dirty="0" err="1">
                <a:latin typeface="Calibri" panose="020F0502020204030204" pitchFamily="34" charset="0"/>
                <a:cs typeface="Calibri" panose="020F0502020204030204" pitchFamily="34" charset="0"/>
              </a:rPr>
              <a:t>Sử</a:t>
            </a:r>
            <a:r>
              <a:rPr lang="en-US" sz="1800" dirty="0">
                <a:latin typeface="Calibri" panose="020F0502020204030204" pitchFamily="34" charset="0"/>
                <a:cs typeface="Calibri" panose="020F0502020204030204" pitchFamily="34" charset="0"/>
              </a:rPr>
              <a:t> </a:t>
            </a:r>
            <a:r>
              <a:rPr lang="en-US" sz="1800" dirty="0" err="1">
                <a:latin typeface="Calibri" panose="020F0502020204030204" pitchFamily="34" charset="0"/>
                <a:cs typeface="Calibri" panose="020F0502020204030204" pitchFamily="34" charset="0"/>
              </a:rPr>
              <a:t>dụng</a:t>
            </a:r>
            <a:r>
              <a:rPr lang="en-US" sz="1800" dirty="0">
                <a:latin typeface="Calibri" panose="020F0502020204030204" pitchFamily="34" charset="0"/>
                <a:cs typeface="Calibri" panose="020F0502020204030204" pitchFamily="34" charset="0"/>
              </a:rPr>
              <a:t> </a:t>
            </a:r>
            <a:r>
              <a:rPr lang="en-US" sz="1800" dirty="0" err="1">
                <a:latin typeface="Calibri" panose="020F0502020204030204" pitchFamily="34" charset="0"/>
                <a:cs typeface="Calibri" panose="020F0502020204030204" pitchFamily="34" charset="0"/>
              </a:rPr>
              <a:t>các</a:t>
            </a:r>
            <a:r>
              <a:rPr lang="en-US" sz="1800" dirty="0">
                <a:latin typeface="Calibri" panose="020F0502020204030204" pitchFamily="34" charset="0"/>
                <a:cs typeface="Calibri" panose="020F0502020204030204" pitchFamily="34" charset="0"/>
              </a:rPr>
              <a:t> </a:t>
            </a:r>
            <a:r>
              <a:rPr lang="en-US" sz="1800" dirty="0" err="1">
                <a:latin typeface="Calibri" panose="020F0502020204030204" pitchFamily="34" charset="0"/>
                <a:cs typeface="Calibri" panose="020F0502020204030204" pitchFamily="34" charset="0"/>
              </a:rPr>
              <a:t>hàm</a:t>
            </a:r>
            <a:r>
              <a:rPr lang="en-US" sz="1800" dirty="0">
                <a:latin typeface="Calibri" panose="020F0502020204030204" pitchFamily="34" charset="0"/>
                <a:cs typeface="Calibri" panose="020F0502020204030204" pitchFamily="34" charset="0"/>
              </a:rPr>
              <a:t> </a:t>
            </a:r>
            <a:r>
              <a:rPr lang="en-US" sz="1800" dirty="0" err="1">
                <a:latin typeface="Calibri" panose="020F0502020204030204" pitchFamily="34" charset="0"/>
                <a:cs typeface="Calibri" panose="020F0502020204030204" pitchFamily="34" charset="0"/>
              </a:rPr>
              <a:t>đối</a:t>
            </a:r>
            <a:r>
              <a:rPr lang="en-US" sz="1800" dirty="0">
                <a:latin typeface="Calibri" panose="020F0502020204030204" pitchFamily="34" charset="0"/>
                <a:cs typeface="Calibri" panose="020F0502020204030204" pitchFamily="34" charset="0"/>
              </a:rPr>
              <a:t> </a:t>
            </a:r>
            <a:r>
              <a:rPr lang="en-US" sz="1800" dirty="0" err="1">
                <a:latin typeface="Calibri" panose="020F0502020204030204" pitchFamily="34" charset="0"/>
                <a:cs typeface="Calibri" panose="020F0502020204030204" pitchFamily="34" charset="0"/>
              </a:rPr>
              <a:t>với</a:t>
            </a:r>
            <a:r>
              <a:rPr lang="en-US" sz="1800" dirty="0">
                <a:latin typeface="Calibri" panose="020F0502020204030204" pitchFamily="34" charset="0"/>
                <a:cs typeface="Calibri" panose="020F0502020204030204" pitchFamily="34" charset="0"/>
              </a:rPr>
              <a:t> </a:t>
            </a:r>
            <a:r>
              <a:rPr lang="en-US" sz="1800" dirty="0" err="1">
                <a:latin typeface="Calibri" panose="020F0502020204030204" pitchFamily="34" charset="0"/>
                <a:cs typeface="Calibri" panose="020F0502020204030204" pitchFamily="34" charset="0"/>
              </a:rPr>
              <a:t>biến</a:t>
            </a:r>
            <a:r>
              <a:rPr lang="en-US" sz="1800" dirty="0">
                <a:latin typeface="Calibri" panose="020F0502020204030204" pitchFamily="34" charset="0"/>
                <a:cs typeface="Calibri" panose="020F0502020204030204" pitchFamily="34" charset="0"/>
              </a:rPr>
              <a:t>: </a:t>
            </a:r>
            <a:endParaRPr lang="vi-VN" sz="1800" dirty="0">
              <a:latin typeface="Calibri" panose="020F0502020204030204" pitchFamily="34" charset="0"/>
              <a:cs typeface="Calibri" panose="020F0502020204030204" pitchFamily="34" charset="0"/>
            </a:endParaRPr>
          </a:p>
        </p:txBody>
      </p:sp>
      <p:sp>
        <p:nvSpPr>
          <p:cNvPr id="32" name="Rectangle 31">
            <a:extLst>
              <a:ext uri="{FF2B5EF4-FFF2-40B4-BE49-F238E27FC236}">
                <a16:creationId xmlns:a16="http://schemas.microsoft.com/office/drawing/2014/main" id="{7D881396-9AD5-4054-99A6-41E3E8B9FBC8}"/>
              </a:ext>
            </a:extLst>
          </p:cNvPr>
          <p:cNvSpPr/>
          <p:nvPr/>
        </p:nvSpPr>
        <p:spPr>
          <a:xfrm>
            <a:off x="4013850" y="1686546"/>
            <a:ext cx="3151410" cy="384055"/>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r>
              <a:rPr lang="en-US" b="1" dirty="0" err="1">
                <a:solidFill>
                  <a:schemeClr val="bg2">
                    <a:lumMod val="50000"/>
                  </a:schemeClr>
                </a:solidFill>
              </a:rPr>
              <a:t>tênbiến</a:t>
            </a:r>
            <a:r>
              <a:rPr lang="en-US" b="1" dirty="0" err="1">
                <a:solidFill>
                  <a:srgbClr val="0070C0"/>
                </a:solidFill>
              </a:rPr>
              <a:t>.TênHàm</a:t>
            </a:r>
            <a:r>
              <a:rPr lang="en-US" b="1" dirty="0">
                <a:solidFill>
                  <a:srgbClr val="0070C0"/>
                </a:solidFill>
              </a:rPr>
              <a:t>(</a:t>
            </a:r>
            <a:r>
              <a:rPr lang="en-US" b="1" dirty="0" err="1">
                <a:solidFill>
                  <a:srgbClr val="0070C0"/>
                </a:solidFill>
              </a:rPr>
              <a:t>tham</a:t>
            </a:r>
            <a:r>
              <a:rPr lang="en-US" b="1" dirty="0">
                <a:solidFill>
                  <a:srgbClr val="0070C0"/>
                </a:solidFill>
              </a:rPr>
              <a:t> </a:t>
            </a:r>
            <a:r>
              <a:rPr lang="en-US" b="1" dirty="0" err="1">
                <a:solidFill>
                  <a:srgbClr val="0070C0"/>
                </a:solidFill>
              </a:rPr>
              <a:t>số</a:t>
            </a:r>
            <a:r>
              <a:rPr lang="en-US" b="1" dirty="0">
                <a:solidFill>
                  <a:srgbClr val="0070C0"/>
                </a:solidFill>
              </a:rPr>
              <a:t>)</a:t>
            </a:r>
            <a:r>
              <a:rPr lang="en-US" dirty="0"/>
              <a:t>;</a:t>
            </a:r>
            <a:endParaRPr lang="vi-VN" dirty="0"/>
          </a:p>
        </p:txBody>
      </p:sp>
      <p:graphicFrame>
        <p:nvGraphicFramePr>
          <p:cNvPr id="2" name="Table 1">
            <a:extLst>
              <a:ext uri="{FF2B5EF4-FFF2-40B4-BE49-F238E27FC236}">
                <a16:creationId xmlns:a16="http://schemas.microsoft.com/office/drawing/2014/main" id="{9A18E12E-BF4E-4B85-B365-3F852328D16C}"/>
              </a:ext>
            </a:extLst>
          </p:cNvPr>
          <p:cNvGraphicFramePr>
            <a:graphicFrameLocks noGrp="1"/>
          </p:cNvGraphicFramePr>
          <p:nvPr>
            <p:extLst>
              <p:ext uri="{D42A27DB-BD31-4B8C-83A1-F6EECF244321}">
                <p14:modId xmlns:p14="http://schemas.microsoft.com/office/powerpoint/2010/main" val="3379141454"/>
              </p:ext>
            </p:extLst>
          </p:nvPr>
        </p:nvGraphicFramePr>
        <p:xfrm>
          <a:off x="2205281" y="2183176"/>
          <a:ext cx="7781438" cy="4536440"/>
        </p:xfrm>
        <a:graphic>
          <a:graphicData uri="http://schemas.openxmlformats.org/drawingml/2006/table">
            <a:tbl>
              <a:tblPr firstRow="1" bandRow="1">
                <a:tableStyleId>{74C1A8A3-306A-4EB7-A6B1-4F7E0EB9C5D6}</a:tableStyleId>
              </a:tblPr>
              <a:tblGrid>
                <a:gridCol w="1885950">
                  <a:extLst>
                    <a:ext uri="{9D8B030D-6E8A-4147-A177-3AD203B41FA5}">
                      <a16:colId xmlns:a16="http://schemas.microsoft.com/office/drawing/2014/main" val="3491489518"/>
                    </a:ext>
                  </a:extLst>
                </a:gridCol>
                <a:gridCol w="1066800">
                  <a:extLst>
                    <a:ext uri="{9D8B030D-6E8A-4147-A177-3AD203B41FA5}">
                      <a16:colId xmlns:a16="http://schemas.microsoft.com/office/drawing/2014/main" val="3514564005"/>
                    </a:ext>
                  </a:extLst>
                </a:gridCol>
                <a:gridCol w="4828688">
                  <a:extLst>
                    <a:ext uri="{9D8B030D-6E8A-4147-A177-3AD203B41FA5}">
                      <a16:colId xmlns:a16="http://schemas.microsoft.com/office/drawing/2014/main" val="1572067087"/>
                    </a:ext>
                  </a:extLst>
                </a:gridCol>
              </a:tblGrid>
              <a:tr h="370840">
                <a:tc>
                  <a:txBody>
                    <a:bodyPr/>
                    <a:lstStyle/>
                    <a:p>
                      <a:pPr algn="ctr"/>
                      <a:r>
                        <a:rPr lang="en-US" sz="1200" dirty="0" err="1">
                          <a:latin typeface="Calibri" panose="020F0502020204030204" pitchFamily="34" charset="0"/>
                          <a:cs typeface="Calibri" panose="020F0502020204030204" pitchFamily="34" charset="0"/>
                        </a:rPr>
                        <a:t>Phương</a:t>
                      </a:r>
                      <a:r>
                        <a:rPr lang="en-US" sz="1200" baseline="0" dirty="0">
                          <a:latin typeface="Calibri" panose="020F0502020204030204" pitchFamily="34" charset="0"/>
                          <a:cs typeface="Calibri" panose="020F0502020204030204" pitchFamily="34" charset="0"/>
                        </a:rPr>
                        <a:t> </a:t>
                      </a:r>
                      <a:r>
                        <a:rPr lang="en-US" sz="1200" baseline="0" dirty="0" err="1">
                          <a:latin typeface="Calibri" panose="020F0502020204030204" pitchFamily="34" charset="0"/>
                          <a:cs typeface="Calibri" panose="020F0502020204030204" pitchFamily="34" charset="0"/>
                        </a:rPr>
                        <a:t>thức</a:t>
                      </a:r>
                      <a:endParaRPr lang="vi-VN" sz="1200" dirty="0">
                        <a:latin typeface="Calibri" panose="020F0502020204030204" pitchFamily="34" charset="0"/>
                        <a:cs typeface="Calibri" panose="020F05020202040302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1200" dirty="0" err="1">
                          <a:latin typeface="Calibri" panose="020F0502020204030204" pitchFamily="34" charset="0"/>
                          <a:cs typeface="Calibri" panose="020F0502020204030204" pitchFamily="34" charset="0"/>
                        </a:rPr>
                        <a:t>Kiểu</a:t>
                      </a:r>
                      <a:r>
                        <a:rPr lang="en-US" sz="1200" baseline="0" dirty="0">
                          <a:latin typeface="Calibri" panose="020F0502020204030204" pitchFamily="34" charset="0"/>
                          <a:cs typeface="Calibri" panose="020F0502020204030204" pitchFamily="34" charset="0"/>
                        </a:rPr>
                        <a:t> </a:t>
                      </a:r>
                      <a:r>
                        <a:rPr lang="en-US" sz="1200" baseline="0" dirty="0" err="1">
                          <a:latin typeface="Calibri" panose="020F0502020204030204" pitchFamily="34" charset="0"/>
                          <a:cs typeface="Calibri" panose="020F0502020204030204" pitchFamily="34" charset="0"/>
                        </a:rPr>
                        <a:t>tra</a:t>
                      </a:r>
                      <a:r>
                        <a:rPr lang="en-US" sz="1200" baseline="0" dirty="0">
                          <a:latin typeface="Calibri" panose="020F0502020204030204" pitchFamily="34" charset="0"/>
                          <a:cs typeface="Calibri" panose="020F0502020204030204" pitchFamily="34" charset="0"/>
                        </a:rPr>
                        <a:t>̉ </a:t>
                      </a:r>
                      <a:r>
                        <a:rPr lang="en-US" sz="1200" baseline="0" dirty="0" err="1">
                          <a:latin typeface="Calibri" panose="020F0502020204030204" pitchFamily="34" charset="0"/>
                          <a:cs typeface="Calibri" panose="020F0502020204030204" pitchFamily="34" charset="0"/>
                        </a:rPr>
                        <a:t>vê</a:t>
                      </a:r>
                      <a:r>
                        <a:rPr lang="en-US" sz="1200" baseline="0" dirty="0">
                          <a:latin typeface="Calibri" panose="020F0502020204030204" pitchFamily="34" charset="0"/>
                          <a:cs typeface="Calibri" panose="020F0502020204030204" pitchFamily="34" charset="0"/>
                        </a:rPr>
                        <a:t>̀</a:t>
                      </a:r>
                      <a:endParaRPr lang="vi-VN" sz="1200" dirty="0">
                        <a:latin typeface="Calibri" panose="020F0502020204030204" pitchFamily="34" charset="0"/>
                        <a:cs typeface="Calibri" panose="020F05020202040302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1200" dirty="0" err="1">
                          <a:latin typeface="Calibri" panose="020F0502020204030204" pitchFamily="34" charset="0"/>
                          <a:cs typeface="Calibri" panose="020F0502020204030204" pitchFamily="34" charset="0"/>
                        </a:rPr>
                        <a:t>Cách</a:t>
                      </a:r>
                      <a:r>
                        <a:rPr lang="en-US" sz="1200" baseline="0" dirty="0">
                          <a:latin typeface="Calibri" panose="020F0502020204030204" pitchFamily="34" charset="0"/>
                          <a:cs typeface="Calibri" panose="020F0502020204030204" pitchFamily="34" charset="0"/>
                        </a:rPr>
                        <a:t> </a:t>
                      </a:r>
                      <a:r>
                        <a:rPr lang="en-US" sz="1200" baseline="0" dirty="0" err="1">
                          <a:latin typeface="Calibri" panose="020F0502020204030204" pitchFamily="34" charset="0"/>
                          <a:cs typeface="Calibri" panose="020F0502020204030204" pitchFamily="34" charset="0"/>
                        </a:rPr>
                        <a:t>dùng</a:t>
                      </a:r>
                      <a:endParaRPr lang="vi-VN" sz="1200" dirty="0">
                        <a:latin typeface="Calibri" panose="020F0502020204030204" pitchFamily="34" charset="0"/>
                        <a:cs typeface="Calibri" panose="020F05020202040302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564664400"/>
                  </a:ext>
                </a:extLst>
              </a:tr>
              <a:tr h="294640">
                <a:tc>
                  <a:txBody>
                    <a:bodyPr/>
                    <a:lstStyle/>
                    <a:p>
                      <a:pPr lvl="0" algn="ctr"/>
                      <a:r>
                        <a:rPr lang="en-US" sz="1200" u="none" dirty="0" err="1">
                          <a:latin typeface="Calibri" panose="020F0502020204030204" pitchFamily="34" charset="0"/>
                          <a:cs typeface="Calibri" panose="020F0502020204030204" pitchFamily="34" charset="0"/>
                        </a:rPr>
                        <a:t>charAt</a:t>
                      </a:r>
                      <a:r>
                        <a:rPr lang="en-US" sz="1200" u="none" dirty="0">
                          <a:latin typeface="Calibri" panose="020F0502020204030204" pitchFamily="34" charset="0"/>
                          <a:cs typeface="Calibri" panose="020F0502020204030204" pitchFamily="34" charset="0"/>
                        </a:rPr>
                        <a:t>(</a:t>
                      </a:r>
                      <a:r>
                        <a:rPr lang="en-US" sz="1200" u="none" baseline="0" dirty="0">
                          <a:latin typeface="Calibri" panose="020F0502020204030204" pitchFamily="34" charset="0"/>
                          <a:cs typeface="Calibri" panose="020F0502020204030204" pitchFamily="34" charset="0"/>
                        </a:rPr>
                        <a:t> </a:t>
                      </a:r>
                      <a:r>
                        <a:rPr lang="en-US" sz="1200" u="none" baseline="0" dirty="0" err="1">
                          <a:latin typeface="Calibri" panose="020F0502020204030204" pitchFamily="34" charset="0"/>
                          <a:cs typeface="Calibri" panose="020F0502020204030204" pitchFamily="34" charset="0"/>
                        </a:rPr>
                        <a:t>int</a:t>
                      </a:r>
                      <a:r>
                        <a:rPr lang="en-US" sz="1200" u="none" baseline="0" dirty="0">
                          <a:latin typeface="Calibri" panose="020F0502020204030204" pitchFamily="34" charset="0"/>
                          <a:cs typeface="Calibri" panose="020F0502020204030204" pitchFamily="34" charset="0"/>
                        </a:rPr>
                        <a:t> index)</a:t>
                      </a:r>
                      <a:endParaRPr lang="vi-VN" sz="1200" u="none" dirty="0">
                        <a:latin typeface="Calibri" panose="020F0502020204030204" pitchFamily="34" charset="0"/>
                        <a:cs typeface="Calibri" panose="020F05020202040302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200" dirty="0">
                          <a:latin typeface="Calibri" panose="020F0502020204030204" pitchFamily="34" charset="0"/>
                          <a:cs typeface="Calibri" panose="020F0502020204030204" pitchFamily="34" charset="0"/>
                        </a:rPr>
                        <a:t>char</a:t>
                      </a:r>
                      <a:endParaRPr lang="vi-VN" sz="1200" dirty="0">
                        <a:latin typeface="Calibri" panose="020F0502020204030204" pitchFamily="34" charset="0"/>
                        <a:cs typeface="Calibri" panose="020F05020202040302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200" b="0" kern="1200" dirty="0" err="1">
                          <a:solidFill>
                            <a:schemeClr val="dk1"/>
                          </a:solidFill>
                          <a:effectLst/>
                          <a:latin typeface="Calibri" panose="020F0502020204030204" pitchFamily="34" charset="0"/>
                          <a:cs typeface="Calibri" panose="020F0502020204030204" pitchFamily="34" charset="0"/>
                        </a:rPr>
                        <a:t>Trả</a:t>
                      </a:r>
                      <a:r>
                        <a:rPr lang="en-US" sz="1200" b="0" kern="1200" dirty="0">
                          <a:solidFill>
                            <a:schemeClr val="dk1"/>
                          </a:solidFill>
                          <a:effectLst/>
                          <a:latin typeface="Calibri" panose="020F0502020204030204" pitchFamily="34" charset="0"/>
                          <a:cs typeface="Calibri" panose="020F0502020204030204" pitchFamily="34" charset="0"/>
                        </a:rPr>
                        <a:t> </a:t>
                      </a:r>
                      <a:r>
                        <a:rPr lang="en-US" sz="1200" b="0" kern="1200" dirty="0" err="1">
                          <a:solidFill>
                            <a:schemeClr val="dk1"/>
                          </a:solidFill>
                          <a:effectLst/>
                          <a:latin typeface="Calibri" panose="020F0502020204030204" pitchFamily="34" charset="0"/>
                          <a:cs typeface="Calibri" panose="020F0502020204030204" pitchFamily="34" charset="0"/>
                        </a:rPr>
                        <a:t>về</a:t>
                      </a:r>
                      <a:r>
                        <a:rPr lang="en-US" sz="1200" b="0" kern="1200" dirty="0">
                          <a:solidFill>
                            <a:schemeClr val="dk1"/>
                          </a:solidFill>
                          <a:effectLst/>
                          <a:latin typeface="Calibri" panose="020F0502020204030204" pitchFamily="34" charset="0"/>
                          <a:cs typeface="Calibri" panose="020F0502020204030204" pitchFamily="34" charset="0"/>
                        </a:rPr>
                        <a:t> </a:t>
                      </a:r>
                      <a:r>
                        <a:rPr lang="en-US" sz="1200" b="0" kern="1200" dirty="0" err="1">
                          <a:solidFill>
                            <a:schemeClr val="dk1"/>
                          </a:solidFill>
                          <a:effectLst/>
                          <a:latin typeface="Calibri" panose="020F0502020204030204" pitchFamily="34" charset="0"/>
                          <a:cs typeface="Calibri" panose="020F0502020204030204" pitchFamily="34" charset="0"/>
                        </a:rPr>
                        <a:t>giá</a:t>
                      </a:r>
                      <a:r>
                        <a:rPr lang="en-US" sz="1200" b="0" kern="1200" dirty="0">
                          <a:solidFill>
                            <a:schemeClr val="dk1"/>
                          </a:solidFill>
                          <a:effectLst/>
                          <a:latin typeface="Calibri" panose="020F0502020204030204" pitchFamily="34" charset="0"/>
                          <a:cs typeface="Calibri" panose="020F0502020204030204" pitchFamily="34" charset="0"/>
                        </a:rPr>
                        <a:t> </a:t>
                      </a:r>
                      <a:r>
                        <a:rPr lang="en-US" sz="1200" b="0" kern="1200" dirty="0" err="1">
                          <a:solidFill>
                            <a:schemeClr val="dk1"/>
                          </a:solidFill>
                          <a:effectLst/>
                          <a:latin typeface="Calibri" panose="020F0502020204030204" pitchFamily="34" charset="0"/>
                          <a:cs typeface="Calibri" panose="020F0502020204030204" pitchFamily="34" charset="0"/>
                        </a:rPr>
                        <a:t>trị</a:t>
                      </a:r>
                      <a:r>
                        <a:rPr lang="en-US" sz="1200" b="0" kern="1200" dirty="0">
                          <a:solidFill>
                            <a:schemeClr val="dk1"/>
                          </a:solidFill>
                          <a:effectLst/>
                          <a:latin typeface="Calibri" panose="020F0502020204030204" pitchFamily="34" charset="0"/>
                          <a:cs typeface="Calibri" panose="020F0502020204030204" pitchFamily="34" charset="0"/>
                        </a:rPr>
                        <a:t> char </a:t>
                      </a:r>
                      <a:r>
                        <a:rPr lang="en-US" sz="1200" b="0" kern="1200" dirty="0" err="1">
                          <a:solidFill>
                            <a:schemeClr val="dk1"/>
                          </a:solidFill>
                          <a:effectLst/>
                          <a:latin typeface="Calibri" panose="020F0502020204030204" pitchFamily="34" charset="0"/>
                          <a:cs typeface="Calibri" panose="020F0502020204030204" pitchFamily="34" charset="0"/>
                        </a:rPr>
                        <a:t>cho</a:t>
                      </a:r>
                      <a:r>
                        <a:rPr lang="en-US" sz="1200" b="0" kern="1200" dirty="0">
                          <a:solidFill>
                            <a:schemeClr val="dk1"/>
                          </a:solidFill>
                          <a:effectLst/>
                          <a:latin typeface="Calibri" panose="020F0502020204030204" pitchFamily="34" charset="0"/>
                          <a:cs typeface="Calibri" panose="020F0502020204030204" pitchFamily="34" charset="0"/>
                        </a:rPr>
                        <a:t> </a:t>
                      </a:r>
                      <a:r>
                        <a:rPr lang="en-US" sz="1200" b="0" kern="1200" dirty="0" err="1">
                          <a:solidFill>
                            <a:schemeClr val="dk1"/>
                          </a:solidFill>
                          <a:effectLst/>
                          <a:latin typeface="Calibri" panose="020F0502020204030204" pitchFamily="34" charset="0"/>
                          <a:cs typeface="Calibri" panose="020F0502020204030204" pitchFamily="34" charset="0"/>
                        </a:rPr>
                        <a:t>chỉ</a:t>
                      </a:r>
                      <a:r>
                        <a:rPr lang="en-US" sz="1200" b="0" kern="1200" dirty="0">
                          <a:solidFill>
                            <a:schemeClr val="dk1"/>
                          </a:solidFill>
                          <a:effectLst/>
                          <a:latin typeface="Calibri" panose="020F0502020204030204" pitchFamily="34" charset="0"/>
                          <a:cs typeface="Calibri" panose="020F0502020204030204" pitchFamily="34" charset="0"/>
                        </a:rPr>
                        <a:t> </a:t>
                      </a:r>
                      <a:r>
                        <a:rPr lang="en-US" sz="1200" b="0" kern="1200" dirty="0" err="1">
                          <a:solidFill>
                            <a:schemeClr val="dk1"/>
                          </a:solidFill>
                          <a:effectLst/>
                          <a:latin typeface="Calibri" panose="020F0502020204030204" pitchFamily="34" charset="0"/>
                          <a:cs typeface="Calibri" panose="020F0502020204030204" pitchFamily="34" charset="0"/>
                        </a:rPr>
                        <a:t>số</a:t>
                      </a:r>
                      <a:r>
                        <a:rPr lang="en-US" sz="1200" b="0" kern="1200" dirty="0">
                          <a:solidFill>
                            <a:schemeClr val="dk1"/>
                          </a:solidFill>
                          <a:effectLst/>
                          <a:latin typeface="Calibri" panose="020F0502020204030204" pitchFamily="34" charset="0"/>
                          <a:cs typeface="Calibri" panose="020F0502020204030204" pitchFamily="34" charset="0"/>
                        </a:rPr>
                        <a:t> </a:t>
                      </a:r>
                      <a:r>
                        <a:rPr lang="en-US" sz="1200" b="0" kern="1200" dirty="0" err="1">
                          <a:solidFill>
                            <a:schemeClr val="dk1"/>
                          </a:solidFill>
                          <a:effectLst/>
                          <a:latin typeface="Calibri" panose="020F0502020204030204" pitchFamily="34" charset="0"/>
                          <a:cs typeface="Calibri" panose="020F0502020204030204" pitchFamily="34" charset="0"/>
                        </a:rPr>
                        <a:t>cụ</a:t>
                      </a:r>
                      <a:r>
                        <a:rPr lang="en-US" sz="1200" b="0" kern="1200" dirty="0">
                          <a:solidFill>
                            <a:schemeClr val="dk1"/>
                          </a:solidFill>
                          <a:effectLst/>
                          <a:latin typeface="Calibri" panose="020F0502020204030204" pitchFamily="34" charset="0"/>
                          <a:cs typeface="Calibri" panose="020F0502020204030204" pitchFamily="34" charset="0"/>
                        </a:rPr>
                        <a:t> </a:t>
                      </a:r>
                      <a:r>
                        <a:rPr lang="en-US" sz="1200" b="0" kern="1200" dirty="0" err="1">
                          <a:solidFill>
                            <a:schemeClr val="dk1"/>
                          </a:solidFill>
                          <a:effectLst/>
                          <a:latin typeface="Calibri" panose="020F0502020204030204" pitchFamily="34" charset="0"/>
                          <a:cs typeface="Calibri" panose="020F0502020204030204" pitchFamily="34" charset="0"/>
                        </a:rPr>
                        <a:t>thể</a:t>
                      </a:r>
                      <a:r>
                        <a:rPr lang="en-US" sz="1200" b="0" kern="1200" dirty="0">
                          <a:solidFill>
                            <a:schemeClr val="dk1"/>
                          </a:solidFill>
                          <a:effectLst/>
                          <a:latin typeface="Calibri" panose="020F0502020204030204" pitchFamily="34" charset="0"/>
                          <a:cs typeface="Calibri" panose="020F0502020204030204" pitchFamily="34" charset="0"/>
                        </a:rPr>
                        <a:t>.</a:t>
                      </a:r>
                      <a:endParaRPr lang="vi-VN" sz="1200" dirty="0">
                        <a:latin typeface="Calibri" panose="020F0502020204030204" pitchFamily="34" charset="0"/>
                        <a:cs typeface="Calibri" panose="020F05020202040302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956008287"/>
                  </a:ext>
                </a:extLst>
              </a:tr>
              <a:tr h="233680">
                <a:tc>
                  <a:txBody>
                    <a:bodyPr/>
                    <a:lstStyle/>
                    <a:p>
                      <a:pPr algn="ctr"/>
                      <a:r>
                        <a:rPr lang="en-US" sz="1200" b="0" u="none" strike="noStrike" kern="1200" dirty="0">
                          <a:solidFill>
                            <a:schemeClr val="dk1"/>
                          </a:solidFill>
                          <a:effectLst/>
                          <a:latin typeface="Calibri" panose="020F0502020204030204" pitchFamily="34" charset="0"/>
                          <a:cs typeface="Calibri" panose="020F0502020204030204" pitchFamily="34" charset="0"/>
                        </a:rPr>
                        <a:t>length()</a:t>
                      </a:r>
                      <a:endParaRPr lang="en-US" sz="1200" dirty="0">
                        <a:latin typeface="Calibri" panose="020F0502020204030204" pitchFamily="34" charset="0"/>
                        <a:cs typeface="Calibri" panose="020F05020202040302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200" dirty="0" err="1">
                          <a:latin typeface="Calibri" panose="020F0502020204030204" pitchFamily="34" charset="0"/>
                          <a:cs typeface="Calibri" panose="020F0502020204030204" pitchFamily="34" charset="0"/>
                        </a:rPr>
                        <a:t>int</a:t>
                      </a:r>
                      <a:endParaRPr lang="vi-VN" sz="1200" dirty="0">
                        <a:latin typeface="Calibri" panose="020F0502020204030204" pitchFamily="34" charset="0"/>
                        <a:cs typeface="Calibri" panose="020F05020202040302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t"/>
                      <a:r>
                        <a:rPr lang="en-US" sz="1200" dirty="0" err="1">
                          <a:effectLst/>
                          <a:latin typeface="Calibri" panose="020F0502020204030204" pitchFamily="34" charset="0"/>
                          <a:cs typeface="Calibri" panose="020F0502020204030204" pitchFamily="34" charset="0"/>
                        </a:rPr>
                        <a:t>Trả</a:t>
                      </a:r>
                      <a:r>
                        <a:rPr lang="en-US" sz="1200" dirty="0">
                          <a:effectLst/>
                          <a:latin typeface="Calibri" panose="020F0502020204030204" pitchFamily="34" charset="0"/>
                          <a:cs typeface="Calibri" panose="020F0502020204030204" pitchFamily="34" charset="0"/>
                        </a:rPr>
                        <a:t> </a:t>
                      </a:r>
                      <a:r>
                        <a:rPr lang="en-US" sz="1200" dirty="0" err="1">
                          <a:effectLst/>
                          <a:latin typeface="Calibri" panose="020F0502020204030204" pitchFamily="34" charset="0"/>
                          <a:cs typeface="Calibri" panose="020F0502020204030204" pitchFamily="34" charset="0"/>
                        </a:rPr>
                        <a:t>về</a:t>
                      </a:r>
                      <a:r>
                        <a:rPr lang="en-US" sz="1200" dirty="0">
                          <a:effectLst/>
                          <a:latin typeface="Calibri" panose="020F0502020204030204" pitchFamily="34" charset="0"/>
                          <a:cs typeface="Calibri" panose="020F0502020204030204" pitchFamily="34" charset="0"/>
                        </a:rPr>
                        <a:t> </a:t>
                      </a:r>
                      <a:r>
                        <a:rPr lang="en-US" sz="1200" dirty="0" err="1">
                          <a:effectLst/>
                          <a:latin typeface="Calibri" panose="020F0502020204030204" pitchFamily="34" charset="0"/>
                          <a:cs typeface="Calibri" panose="020F0502020204030204" pitchFamily="34" charset="0"/>
                        </a:rPr>
                        <a:t>độ</a:t>
                      </a:r>
                      <a:r>
                        <a:rPr lang="en-US" sz="1200" dirty="0">
                          <a:effectLst/>
                          <a:latin typeface="Calibri" panose="020F0502020204030204" pitchFamily="34" charset="0"/>
                          <a:cs typeface="Calibri" panose="020F0502020204030204" pitchFamily="34" charset="0"/>
                        </a:rPr>
                        <a:t> </a:t>
                      </a:r>
                      <a:r>
                        <a:rPr lang="en-US" sz="1200" dirty="0" err="1">
                          <a:effectLst/>
                          <a:latin typeface="Calibri" panose="020F0502020204030204" pitchFamily="34" charset="0"/>
                          <a:cs typeface="Calibri" panose="020F0502020204030204" pitchFamily="34" charset="0"/>
                        </a:rPr>
                        <a:t>dài</a:t>
                      </a:r>
                      <a:r>
                        <a:rPr lang="en-US" sz="1200" dirty="0">
                          <a:effectLst/>
                          <a:latin typeface="Calibri" panose="020F0502020204030204" pitchFamily="34" charset="0"/>
                          <a:cs typeface="Calibri" panose="020F0502020204030204" pitchFamily="34" charset="0"/>
                        </a:rPr>
                        <a:t> </a:t>
                      </a:r>
                      <a:r>
                        <a:rPr lang="en-US" sz="1200" dirty="0" err="1">
                          <a:effectLst/>
                          <a:latin typeface="Calibri" panose="020F0502020204030204" pitchFamily="34" charset="0"/>
                          <a:cs typeface="Calibri" panose="020F0502020204030204" pitchFamily="34" charset="0"/>
                        </a:rPr>
                        <a:t>chuỗi</a:t>
                      </a:r>
                      <a:endParaRPr lang="en-US" sz="1200" dirty="0">
                        <a:effectLst/>
                        <a:latin typeface="Calibri" panose="020F0502020204030204" pitchFamily="34" charset="0"/>
                        <a:cs typeface="Calibri" panose="020F0502020204030204" pitchFamily="34" charset="0"/>
                      </a:endParaRPr>
                    </a:p>
                  </a:txBody>
                  <a:tcPr marL="38100" marR="381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4006407577"/>
                  </a:ext>
                </a:extLst>
              </a:tr>
              <a:tr h="370840">
                <a:tc>
                  <a:txBody>
                    <a:bodyPr/>
                    <a:lstStyle/>
                    <a:p>
                      <a:pPr algn="ctr"/>
                      <a:r>
                        <a:rPr lang="en-US" sz="1200" dirty="0">
                          <a:latin typeface="Calibri" panose="020F0502020204030204" pitchFamily="34" charset="0"/>
                          <a:cs typeface="Calibri" panose="020F0502020204030204" pitchFamily="34" charset="0"/>
                        </a:rPr>
                        <a:t>substring( </a:t>
                      </a:r>
                      <a:r>
                        <a:rPr lang="en-US" sz="1200" dirty="0" err="1">
                          <a:latin typeface="Calibri" panose="020F0502020204030204" pitchFamily="34" charset="0"/>
                          <a:cs typeface="Calibri" panose="020F0502020204030204" pitchFamily="34" charset="0"/>
                        </a:rPr>
                        <a:t>int</a:t>
                      </a:r>
                      <a:r>
                        <a:rPr lang="en-US" sz="1200" dirty="0">
                          <a:latin typeface="Calibri" panose="020F0502020204030204" pitchFamily="34" charset="0"/>
                          <a:cs typeface="Calibri" panose="020F0502020204030204" pitchFamily="34" charset="0"/>
                        </a:rPr>
                        <a:t> </a:t>
                      </a:r>
                      <a:r>
                        <a:rPr lang="en-US" sz="1200" dirty="0" err="1">
                          <a:latin typeface="Calibri" panose="020F0502020204030204" pitchFamily="34" charset="0"/>
                          <a:cs typeface="Calibri" panose="020F0502020204030204" pitchFamily="34" charset="0"/>
                        </a:rPr>
                        <a:t>startIndex</a:t>
                      </a:r>
                      <a:r>
                        <a:rPr lang="en-US" sz="1200" dirty="0">
                          <a:latin typeface="Calibri" panose="020F0502020204030204" pitchFamily="34" charset="0"/>
                          <a:cs typeface="Calibri" panose="020F0502020204030204" pitchFamily="34" charset="0"/>
                        </a:rPr>
                        <a:t>)</a:t>
                      </a:r>
                      <a:endParaRPr lang="vi-VN" sz="1200" dirty="0">
                        <a:latin typeface="Calibri" panose="020F0502020204030204" pitchFamily="34" charset="0"/>
                        <a:cs typeface="Calibri" panose="020F05020202040302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200" dirty="0">
                          <a:latin typeface="Calibri" panose="020F0502020204030204" pitchFamily="34" charset="0"/>
                          <a:cs typeface="Calibri" panose="020F0502020204030204" pitchFamily="34" charset="0"/>
                        </a:rPr>
                        <a:t>String</a:t>
                      </a:r>
                      <a:endParaRPr lang="vi-VN" sz="1200" dirty="0">
                        <a:latin typeface="Calibri" panose="020F0502020204030204" pitchFamily="34" charset="0"/>
                        <a:cs typeface="Calibri" panose="020F05020202040302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200" b="0" kern="1200" dirty="0" err="1">
                          <a:solidFill>
                            <a:schemeClr val="dk1"/>
                          </a:solidFill>
                          <a:effectLst/>
                          <a:latin typeface="Calibri" panose="020F0502020204030204" pitchFamily="34" charset="0"/>
                          <a:cs typeface="Calibri" panose="020F0502020204030204" pitchFamily="34" charset="0"/>
                        </a:rPr>
                        <a:t>Trả</a:t>
                      </a:r>
                      <a:r>
                        <a:rPr lang="en-US" sz="1200" b="0" kern="1200" dirty="0">
                          <a:solidFill>
                            <a:schemeClr val="dk1"/>
                          </a:solidFill>
                          <a:effectLst/>
                          <a:latin typeface="Calibri" panose="020F0502020204030204" pitchFamily="34" charset="0"/>
                          <a:cs typeface="Calibri" panose="020F0502020204030204" pitchFamily="34" charset="0"/>
                        </a:rPr>
                        <a:t> </a:t>
                      </a:r>
                      <a:r>
                        <a:rPr lang="en-US" sz="1200" b="0" kern="1200" dirty="0" err="1">
                          <a:solidFill>
                            <a:schemeClr val="dk1"/>
                          </a:solidFill>
                          <a:effectLst/>
                          <a:latin typeface="Calibri" panose="020F0502020204030204" pitchFamily="34" charset="0"/>
                          <a:cs typeface="Calibri" panose="020F0502020204030204" pitchFamily="34" charset="0"/>
                        </a:rPr>
                        <a:t>về</a:t>
                      </a:r>
                      <a:r>
                        <a:rPr lang="en-US" sz="1200" b="0" kern="1200" dirty="0">
                          <a:solidFill>
                            <a:schemeClr val="dk1"/>
                          </a:solidFill>
                          <a:effectLst/>
                          <a:latin typeface="Calibri" panose="020F0502020204030204" pitchFamily="34" charset="0"/>
                          <a:cs typeface="Calibri" panose="020F0502020204030204" pitchFamily="34" charset="0"/>
                        </a:rPr>
                        <a:t> </a:t>
                      </a:r>
                      <a:r>
                        <a:rPr lang="en-US" sz="1200" b="0" kern="1200" dirty="0" err="1">
                          <a:solidFill>
                            <a:schemeClr val="dk1"/>
                          </a:solidFill>
                          <a:effectLst/>
                          <a:latin typeface="Calibri" panose="020F0502020204030204" pitchFamily="34" charset="0"/>
                          <a:cs typeface="Calibri" panose="020F0502020204030204" pitchFamily="34" charset="0"/>
                        </a:rPr>
                        <a:t>chuỗi</a:t>
                      </a:r>
                      <a:r>
                        <a:rPr lang="en-US" sz="1200" b="0" kern="1200" dirty="0">
                          <a:solidFill>
                            <a:schemeClr val="dk1"/>
                          </a:solidFill>
                          <a:effectLst/>
                          <a:latin typeface="Calibri" panose="020F0502020204030204" pitchFamily="34" charset="0"/>
                          <a:cs typeface="Calibri" panose="020F0502020204030204" pitchFamily="34" charset="0"/>
                        </a:rPr>
                        <a:t> con </a:t>
                      </a:r>
                      <a:r>
                        <a:rPr lang="en-US" sz="1200" b="0" kern="1200" dirty="0" err="1">
                          <a:solidFill>
                            <a:schemeClr val="dk1"/>
                          </a:solidFill>
                          <a:effectLst/>
                          <a:latin typeface="Calibri" panose="020F0502020204030204" pitchFamily="34" charset="0"/>
                          <a:cs typeface="Calibri" panose="020F0502020204030204" pitchFamily="34" charset="0"/>
                        </a:rPr>
                        <a:t>bắt</a:t>
                      </a:r>
                      <a:r>
                        <a:rPr lang="en-US" sz="1200" b="0" kern="1200" dirty="0">
                          <a:solidFill>
                            <a:schemeClr val="dk1"/>
                          </a:solidFill>
                          <a:effectLst/>
                          <a:latin typeface="Calibri" panose="020F0502020204030204" pitchFamily="34" charset="0"/>
                          <a:cs typeface="Calibri" panose="020F0502020204030204" pitchFamily="34" charset="0"/>
                        </a:rPr>
                        <a:t> </a:t>
                      </a:r>
                      <a:r>
                        <a:rPr lang="en-US" sz="1200" b="0" kern="1200" dirty="0" err="1">
                          <a:solidFill>
                            <a:schemeClr val="dk1"/>
                          </a:solidFill>
                          <a:effectLst/>
                          <a:latin typeface="Calibri" panose="020F0502020204030204" pitchFamily="34" charset="0"/>
                          <a:cs typeface="Calibri" panose="020F0502020204030204" pitchFamily="34" charset="0"/>
                        </a:rPr>
                        <a:t>đầu</a:t>
                      </a:r>
                      <a:r>
                        <a:rPr lang="en-US" sz="1200" b="0" kern="1200" dirty="0">
                          <a:solidFill>
                            <a:schemeClr val="dk1"/>
                          </a:solidFill>
                          <a:effectLst/>
                          <a:latin typeface="Calibri" panose="020F0502020204030204" pitchFamily="34" charset="0"/>
                          <a:cs typeface="Calibri" panose="020F0502020204030204" pitchFamily="34" charset="0"/>
                        </a:rPr>
                        <a:t> </a:t>
                      </a:r>
                      <a:r>
                        <a:rPr lang="en-US" sz="1200" b="0" kern="1200" dirty="0" err="1">
                          <a:solidFill>
                            <a:schemeClr val="dk1"/>
                          </a:solidFill>
                          <a:effectLst/>
                          <a:latin typeface="Calibri" panose="020F0502020204030204" pitchFamily="34" charset="0"/>
                          <a:cs typeface="Calibri" panose="020F0502020204030204" pitchFamily="34" charset="0"/>
                        </a:rPr>
                        <a:t>từ</a:t>
                      </a:r>
                      <a:r>
                        <a:rPr lang="en-US" sz="1200" b="0" kern="1200" dirty="0">
                          <a:solidFill>
                            <a:schemeClr val="dk1"/>
                          </a:solidFill>
                          <a:effectLst/>
                          <a:latin typeface="Calibri" panose="020F0502020204030204" pitchFamily="34" charset="0"/>
                          <a:cs typeface="Calibri" panose="020F0502020204030204" pitchFamily="34" charset="0"/>
                        </a:rPr>
                        <a:t> </a:t>
                      </a:r>
                      <a:r>
                        <a:rPr lang="en-US" sz="1200" b="0" kern="1200" dirty="0" err="1">
                          <a:solidFill>
                            <a:schemeClr val="dk1"/>
                          </a:solidFill>
                          <a:effectLst/>
                          <a:latin typeface="Calibri" panose="020F0502020204030204" pitchFamily="34" charset="0"/>
                          <a:cs typeface="Calibri" panose="020F0502020204030204" pitchFamily="34" charset="0"/>
                        </a:rPr>
                        <a:t>chỉ</a:t>
                      </a:r>
                      <a:r>
                        <a:rPr lang="en-US" sz="1200" b="0" kern="1200" dirty="0">
                          <a:solidFill>
                            <a:schemeClr val="dk1"/>
                          </a:solidFill>
                          <a:effectLst/>
                          <a:latin typeface="Calibri" panose="020F0502020204030204" pitchFamily="34" charset="0"/>
                          <a:cs typeface="Calibri" panose="020F0502020204030204" pitchFamily="34" charset="0"/>
                        </a:rPr>
                        <a:t> </a:t>
                      </a:r>
                      <a:r>
                        <a:rPr lang="en-US" sz="1200" b="0" kern="1200" dirty="0" err="1">
                          <a:solidFill>
                            <a:schemeClr val="dk1"/>
                          </a:solidFill>
                          <a:effectLst/>
                          <a:latin typeface="Calibri" panose="020F0502020204030204" pitchFamily="34" charset="0"/>
                          <a:cs typeface="Calibri" panose="020F0502020204030204" pitchFamily="34" charset="0"/>
                        </a:rPr>
                        <a:t>số</a:t>
                      </a:r>
                      <a:r>
                        <a:rPr lang="en-US" sz="1200" b="0" kern="1200" dirty="0">
                          <a:solidFill>
                            <a:schemeClr val="dk1"/>
                          </a:solidFill>
                          <a:effectLst/>
                          <a:latin typeface="Calibri" panose="020F0502020204030204" pitchFamily="34" charset="0"/>
                          <a:cs typeface="Calibri" panose="020F0502020204030204" pitchFamily="34" charset="0"/>
                        </a:rPr>
                        <a:t> index.</a:t>
                      </a:r>
                      <a:endParaRPr lang="vi-VN" sz="1200" dirty="0">
                        <a:latin typeface="Calibri" panose="020F0502020204030204" pitchFamily="34" charset="0"/>
                        <a:cs typeface="Calibri" panose="020F05020202040302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770630974"/>
                  </a:ext>
                </a:extLst>
              </a:tr>
              <a:tr h="370840">
                <a:tc>
                  <a:txBody>
                    <a:bodyPr/>
                    <a:lstStyle/>
                    <a:p>
                      <a:pPr algn="ctr"/>
                      <a:r>
                        <a:rPr lang="en-US" sz="1200" dirty="0">
                          <a:latin typeface="Calibri" panose="020F0502020204030204" pitchFamily="34" charset="0"/>
                          <a:cs typeface="Calibri" panose="020F0502020204030204" pitchFamily="34" charset="0"/>
                        </a:rPr>
                        <a:t>substring( </a:t>
                      </a:r>
                      <a:r>
                        <a:rPr lang="en-US" sz="1200" dirty="0" err="1">
                          <a:latin typeface="Calibri" panose="020F0502020204030204" pitchFamily="34" charset="0"/>
                          <a:cs typeface="Calibri" panose="020F0502020204030204" pitchFamily="34" charset="0"/>
                        </a:rPr>
                        <a:t>int</a:t>
                      </a:r>
                      <a:r>
                        <a:rPr lang="en-US" sz="1200" dirty="0">
                          <a:latin typeface="Calibri" panose="020F0502020204030204" pitchFamily="34" charset="0"/>
                          <a:cs typeface="Calibri" panose="020F0502020204030204" pitchFamily="34" charset="0"/>
                        </a:rPr>
                        <a:t> </a:t>
                      </a:r>
                      <a:r>
                        <a:rPr lang="en-US" sz="1200" dirty="0" err="1">
                          <a:latin typeface="Calibri" panose="020F0502020204030204" pitchFamily="34" charset="0"/>
                          <a:cs typeface="Calibri" panose="020F0502020204030204" pitchFamily="34" charset="0"/>
                        </a:rPr>
                        <a:t>startIndex</a:t>
                      </a:r>
                      <a:r>
                        <a:rPr lang="en-US" sz="1200" dirty="0">
                          <a:latin typeface="Calibri" panose="020F0502020204030204" pitchFamily="34" charset="0"/>
                          <a:cs typeface="Calibri" panose="020F0502020204030204" pitchFamily="34" charset="0"/>
                        </a:rPr>
                        <a:t>, </a:t>
                      </a:r>
                      <a:r>
                        <a:rPr lang="en-US" sz="1200" dirty="0" err="1">
                          <a:latin typeface="Calibri" panose="020F0502020204030204" pitchFamily="34" charset="0"/>
                          <a:cs typeface="Calibri" panose="020F0502020204030204" pitchFamily="34" charset="0"/>
                        </a:rPr>
                        <a:t>int</a:t>
                      </a:r>
                      <a:r>
                        <a:rPr lang="en-US" sz="1200" dirty="0">
                          <a:latin typeface="Calibri" panose="020F0502020204030204" pitchFamily="34" charset="0"/>
                          <a:cs typeface="Calibri" panose="020F0502020204030204" pitchFamily="34" charset="0"/>
                        </a:rPr>
                        <a:t> </a:t>
                      </a:r>
                      <a:r>
                        <a:rPr lang="en-US" sz="1200" dirty="0" err="1">
                          <a:latin typeface="Calibri" panose="020F0502020204030204" pitchFamily="34" charset="0"/>
                          <a:cs typeface="Calibri" panose="020F0502020204030204" pitchFamily="34" charset="0"/>
                        </a:rPr>
                        <a:t>endIndex</a:t>
                      </a:r>
                      <a:r>
                        <a:rPr lang="en-US" sz="1200" dirty="0">
                          <a:latin typeface="Calibri" panose="020F0502020204030204" pitchFamily="34" charset="0"/>
                          <a:cs typeface="Calibri" panose="020F0502020204030204" pitchFamily="34" charset="0"/>
                        </a:rPr>
                        <a:t>)</a:t>
                      </a:r>
                      <a:endParaRPr lang="vi-VN" sz="1200" dirty="0">
                        <a:latin typeface="Calibri" panose="020F0502020204030204" pitchFamily="34" charset="0"/>
                        <a:cs typeface="Calibri" panose="020F05020202040302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200" dirty="0">
                          <a:latin typeface="Calibri" panose="020F0502020204030204" pitchFamily="34" charset="0"/>
                          <a:cs typeface="Calibri" panose="020F0502020204030204" pitchFamily="34" charset="0"/>
                        </a:rPr>
                        <a:t>String</a:t>
                      </a:r>
                      <a:endParaRPr lang="vi-VN" sz="1200" dirty="0">
                        <a:latin typeface="Calibri" panose="020F0502020204030204" pitchFamily="34" charset="0"/>
                        <a:cs typeface="Calibri" panose="020F05020202040302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200" b="0" kern="1200" dirty="0" err="1">
                          <a:solidFill>
                            <a:schemeClr val="dk1"/>
                          </a:solidFill>
                          <a:effectLst/>
                          <a:latin typeface="Calibri" panose="020F0502020204030204" pitchFamily="34" charset="0"/>
                          <a:cs typeface="Calibri" panose="020F0502020204030204" pitchFamily="34" charset="0"/>
                        </a:rPr>
                        <a:t>Trả</a:t>
                      </a:r>
                      <a:r>
                        <a:rPr lang="en-US" sz="1200" b="0" kern="1200" dirty="0">
                          <a:solidFill>
                            <a:schemeClr val="dk1"/>
                          </a:solidFill>
                          <a:effectLst/>
                          <a:latin typeface="Calibri" panose="020F0502020204030204" pitchFamily="34" charset="0"/>
                          <a:cs typeface="Calibri" panose="020F0502020204030204" pitchFamily="34" charset="0"/>
                        </a:rPr>
                        <a:t> </a:t>
                      </a:r>
                      <a:r>
                        <a:rPr lang="en-US" sz="1200" b="0" kern="1200" dirty="0" err="1">
                          <a:solidFill>
                            <a:schemeClr val="dk1"/>
                          </a:solidFill>
                          <a:effectLst/>
                          <a:latin typeface="Calibri" panose="020F0502020204030204" pitchFamily="34" charset="0"/>
                          <a:cs typeface="Calibri" panose="020F0502020204030204" pitchFamily="34" charset="0"/>
                        </a:rPr>
                        <a:t>về</a:t>
                      </a:r>
                      <a:r>
                        <a:rPr lang="en-US" sz="1200" b="0" kern="1200" dirty="0">
                          <a:solidFill>
                            <a:schemeClr val="dk1"/>
                          </a:solidFill>
                          <a:effectLst/>
                          <a:latin typeface="Calibri" panose="020F0502020204030204" pitchFamily="34" charset="0"/>
                          <a:cs typeface="Calibri" panose="020F0502020204030204" pitchFamily="34" charset="0"/>
                        </a:rPr>
                        <a:t> </a:t>
                      </a:r>
                      <a:r>
                        <a:rPr lang="en-US" sz="1200" b="0" kern="1200" dirty="0" err="1">
                          <a:solidFill>
                            <a:schemeClr val="dk1"/>
                          </a:solidFill>
                          <a:effectLst/>
                          <a:latin typeface="Calibri" panose="020F0502020204030204" pitchFamily="34" charset="0"/>
                          <a:cs typeface="Calibri" panose="020F0502020204030204" pitchFamily="34" charset="0"/>
                        </a:rPr>
                        <a:t>chuỗi</a:t>
                      </a:r>
                      <a:r>
                        <a:rPr lang="en-US" sz="1200" b="0" kern="1200" dirty="0">
                          <a:solidFill>
                            <a:schemeClr val="dk1"/>
                          </a:solidFill>
                          <a:effectLst/>
                          <a:latin typeface="Calibri" panose="020F0502020204030204" pitchFamily="34" charset="0"/>
                          <a:cs typeface="Calibri" panose="020F0502020204030204" pitchFamily="34" charset="0"/>
                        </a:rPr>
                        <a:t> con </a:t>
                      </a:r>
                      <a:r>
                        <a:rPr lang="en-US" sz="1200" b="0" kern="1200" dirty="0" err="1">
                          <a:solidFill>
                            <a:schemeClr val="dk1"/>
                          </a:solidFill>
                          <a:effectLst/>
                          <a:latin typeface="Calibri" panose="020F0502020204030204" pitchFamily="34" charset="0"/>
                          <a:cs typeface="Calibri" panose="020F0502020204030204" pitchFamily="34" charset="0"/>
                        </a:rPr>
                        <a:t>từ</a:t>
                      </a:r>
                      <a:r>
                        <a:rPr lang="en-US" sz="1200" b="0" kern="1200" dirty="0">
                          <a:solidFill>
                            <a:schemeClr val="dk1"/>
                          </a:solidFill>
                          <a:effectLst/>
                          <a:latin typeface="Calibri" panose="020F0502020204030204" pitchFamily="34" charset="0"/>
                          <a:cs typeface="Calibri" panose="020F0502020204030204" pitchFamily="34" charset="0"/>
                        </a:rPr>
                        <a:t> </a:t>
                      </a:r>
                      <a:r>
                        <a:rPr lang="en-US" sz="1200" b="0" kern="1200" dirty="0" err="1">
                          <a:solidFill>
                            <a:schemeClr val="dk1"/>
                          </a:solidFill>
                          <a:effectLst/>
                          <a:latin typeface="Calibri" panose="020F0502020204030204" pitchFamily="34" charset="0"/>
                          <a:cs typeface="Calibri" panose="020F0502020204030204" pitchFamily="34" charset="0"/>
                        </a:rPr>
                        <a:t>chỉ</a:t>
                      </a:r>
                      <a:r>
                        <a:rPr lang="en-US" sz="1200" b="0" kern="1200" dirty="0">
                          <a:solidFill>
                            <a:schemeClr val="dk1"/>
                          </a:solidFill>
                          <a:effectLst/>
                          <a:latin typeface="Calibri" panose="020F0502020204030204" pitchFamily="34" charset="0"/>
                          <a:cs typeface="Calibri" panose="020F0502020204030204" pitchFamily="34" charset="0"/>
                        </a:rPr>
                        <a:t> </a:t>
                      </a:r>
                      <a:r>
                        <a:rPr lang="en-US" sz="1200" b="0" kern="1200" dirty="0" err="1">
                          <a:solidFill>
                            <a:schemeClr val="dk1"/>
                          </a:solidFill>
                          <a:effectLst/>
                          <a:latin typeface="Calibri" panose="020F0502020204030204" pitchFamily="34" charset="0"/>
                          <a:cs typeface="Calibri" panose="020F0502020204030204" pitchFamily="34" charset="0"/>
                        </a:rPr>
                        <a:t>số</a:t>
                      </a:r>
                      <a:r>
                        <a:rPr lang="en-US" sz="1200" b="0" kern="1200" dirty="0">
                          <a:solidFill>
                            <a:schemeClr val="dk1"/>
                          </a:solidFill>
                          <a:effectLst/>
                          <a:latin typeface="Calibri" panose="020F0502020204030204" pitchFamily="34" charset="0"/>
                          <a:cs typeface="Calibri" panose="020F0502020204030204" pitchFamily="34" charset="0"/>
                        </a:rPr>
                        <a:t> </a:t>
                      </a:r>
                      <a:r>
                        <a:rPr lang="en-US" sz="1200" b="0" kern="1200" dirty="0" err="1">
                          <a:solidFill>
                            <a:schemeClr val="dk1"/>
                          </a:solidFill>
                          <a:effectLst/>
                          <a:latin typeface="Calibri" panose="020F0502020204030204" pitchFamily="34" charset="0"/>
                          <a:cs typeface="Calibri" panose="020F0502020204030204" pitchFamily="34" charset="0"/>
                        </a:rPr>
                        <a:t>bắt</a:t>
                      </a:r>
                      <a:r>
                        <a:rPr lang="en-US" sz="1200" b="0" kern="1200" dirty="0">
                          <a:solidFill>
                            <a:schemeClr val="dk1"/>
                          </a:solidFill>
                          <a:effectLst/>
                          <a:latin typeface="Calibri" panose="020F0502020204030204" pitchFamily="34" charset="0"/>
                          <a:cs typeface="Calibri" panose="020F0502020204030204" pitchFamily="34" charset="0"/>
                        </a:rPr>
                        <a:t> </a:t>
                      </a:r>
                      <a:r>
                        <a:rPr lang="en-US" sz="1200" b="0" kern="1200" dirty="0" err="1">
                          <a:solidFill>
                            <a:schemeClr val="dk1"/>
                          </a:solidFill>
                          <a:effectLst/>
                          <a:latin typeface="Calibri" panose="020F0502020204030204" pitchFamily="34" charset="0"/>
                          <a:cs typeface="Calibri" panose="020F0502020204030204" pitchFamily="34" charset="0"/>
                        </a:rPr>
                        <a:t>đầu</a:t>
                      </a:r>
                      <a:r>
                        <a:rPr lang="en-US" sz="1200" b="0" kern="1200" dirty="0">
                          <a:solidFill>
                            <a:schemeClr val="dk1"/>
                          </a:solidFill>
                          <a:effectLst/>
                          <a:latin typeface="Calibri" panose="020F0502020204030204" pitchFamily="34" charset="0"/>
                          <a:cs typeface="Calibri" panose="020F0502020204030204" pitchFamily="34" charset="0"/>
                        </a:rPr>
                        <a:t> </a:t>
                      </a:r>
                      <a:r>
                        <a:rPr lang="en-US" sz="1200" b="0" kern="1200" dirty="0" err="1">
                          <a:solidFill>
                            <a:schemeClr val="dk1"/>
                          </a:solidFill>
                          <a:effectLst/>
                          <a:latin typeface="Calibri" panose="020F0502020204030204" pitchFamily="34" charset="0"/>
                          <a:cs typeface="Calibri" panose="020F0502020204030204" pitchFamily="34" charset="0"/>
                        </a:rPr>
                        <a:t>đến</a:t>
                      </a:r>
                      <a:r>
                        <a:rPr lang="en-US" sz="1200" b="0" kern="1200" dirty="0">
                          <a:solidFill>
                            <a:schemeClr val="dk1"/>
                          </a:solidFill>
                          <a:effectLst/>
                          <a:latin typeface="Calibri" panose="020F0502020204030204" pitchFamily="34" charset="0"/>
                          <a:cs typeface="Calibri" panose="020F0502020204030204" pitchFamily="34" charset="0"/>
                        </a:rPr>
                        <a:t> </a:t>
                      </a:r>
                      <a:r>
                        <a:rPr lang="en-US" sz="1200" b="0" kern="1200" dirty="0" err="1">
                          <a:solidFill>
                            <a:schemeClr val="dk1"/>
                          </a:solidFill>
                          <a:effectLst/>
                          <a:latin typeface="Calibri" panose="020F0502020204030204" pitchFamily="34" charset="0"/>
                          <a:cs typeface="Calibri" panose="020F0502020204030204" pitchFamily="34" charset="0"/>
                        </a:rPr>
                        <a:t>chỉ</a:t>
                      </a:r>
                      <a:r>
                        <a:rPr lang="en-US" sz="1200" b="0" kern="1200" dirty="0">
                          <a:solidFill>
                            <a:schemeClr val="dk1"/>
                          </a:solidFill>
                          <a:effectLst/>
                          <a:latin typeface="Calibri" panose="020F0502020204030204" pitchFamily="34" charset="0"/>
                          <a:cs typeface="Calibri" panose="020F0502020204030204" pitchFamily="34" charset="0"/>
                        </a:rPr>
                        <a:t> </a:t>
                      </a:r>
                      <a:r>
                        <a:rPr lang="en-US" sz="1200" b="0" kern="1200" dirty="0" err="1">
                          <a:solidFill>
                            <a:schemeClr val="dk1"/>
                          </a:solidFill>
                          <a:effectLst/>
                          <a:latin typeface="Calibri" panose="020F0502020204030204" pitchFamily="34" charset="0"/>
                          <a:cs typeface="Calibri" panose="020F0502020204030204" pitchFamily="34" charset="0"/>
                        </a:rPr>
                        <a:t>số</a:t>
                      </a:r>
                      <a:r>
                        <a:rPr lang="en-US" sz="1200" b="0" kern="1200" dirty="0">
                          <a:solidFill>
                            <a:schemeClr val="dk1"/>
                          </a:solidFill>
                          <a:effectLst/>
                          <a:latin typeface="Calibri" panose="020F0502020204030204" pitchFamily="34" charset="0"/>
                          <a:cs typeface="Calibri" panose="020F0502020204030204" pitchFamily="34" charset="0"/>
                        </a:rPr>
                        <a:t> </a:t>
                      </a:r>
                      <a:r>
                        <a:rPr lang="en-US" sz="1200" b="0" kern="1200" dirty="0" err="1">
                          <a:solidFill>
                            <a:schemeClr val="dk1"/>
                          </a:solidFill>
                          <a:effectLst/>
                          <a:latin typeface="Calibri" panose="020F0502020204030204" pitchFamily="34" charset="0"/>
                          <a:cs typeface="Calibri" panose="020F0502020204030204" pitchFamily="34" charset="0"/>
                        </a:rPr>
                        <a:t>kết</a:t>
                      </a:r>
                      <a:r>
                        <a:rPr lang="en-US" sz="1200" b="0" kern="1200" dirty="0">
                          <a:solidFill>
                            <a:schemeClr val="dk1"/>
                          </a:solidFill>
                          <a:effectLst/>
                          <a:latin typeface="Calibri" panose="020F0502020204030204" pitchFamily="34" charset="0"/>
                          <a:cs typeface="Calibri" panose="020F0502020204030204" pitchFamily="34" charset="0"/>
                        </a:rPr>
                        <a:t> </a:t>
                      </a:r>
                      <a:r>
                        <a:rPr lang="en-US" sz="1200" b="0" kern="1200" dirty="0" err="1">
                          <a:solidFill>
                            <a:schemeClr val="dk1"/>
                          </a:solidFill>
                          <a:effectLst/>
                          <a:latin typeface="Calibri" panose="020F0502020204030204" pitchFamily="34" charset="0"/>
                          <a:cs typeface="Calibri" panose="020F0502020204030204" pitchFamily="34" charset="0"/>
                        </a:rPr>
                        <a:t>thúc</a:t>
                      </a:r>
                      <a:r>
                        <a:rPr lang="en-US" sz="1200" b="0" kern="1200" dirty="0">
                          <a:solidFill>
                            <a:schemeClr val="dk1"/>
                          </a:solidFill>
                          <a:effectLst/>
                          <a:latin typeface="Calibri" panose="020F0502020204030204" pitchFamily="34" charset="0"/>
                          <a:cs typeface="Calibri" panose="020F0502020204030204" pitchFamily="34" charset="0"/>
                        </a:rPr>
                        <a:t>.</a:t>
                      </a:r>
                      <a:endParaRPr lang="vi-VN" sz="1200" dirty="0">
                        <a:latin typeface="Calibri" panose="020F0502020204030204" pitchFamily="34" charset="0"/>
                        <a:cs typeface="Calibri" panose="020F05020202040302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527974201"/>
                  </a:ext>
                </a:extLst>
              </a:tr>
              <a:tr h="370840">
                <a:tc>
                  <a:txBody>
                    <a:bodyPr/>
                    <a:lstStyle/>
                    <a:p>
                      <a:pPr algn="ctr"/>
                      <a:r>
                        <a:rPr lang="en-US" sz="1200" dirty="0">
                          <a:latin typeface="Calibri" panose="020F0502020204030204" pitchFamily="34" charset="0"/>
                          <a:cs typeface="Calibri" panose="020F0502020204030204" pitchFamily="34" charset="0"/>
                        </a:rPr>
                        <a:t>contains(char</a:t>
                      </a:r>
                      <a:r>
                        <a:rPr lang="en-US" sz="1200" baseline="0" dirty="0">
                          <a:latin typeface="Calibri" panose="020F0502020204030204" pitchFamily="34" charset="0"/>
                          <a:cs typeface="Calibri" panose="020F0502020204030204" pitchFamily="34" charset="0"/>
                        </a:rPr>
                        <a:t>  s)</a:t>
                      </a:r>
                      <a:endParaRPr lang="vi-VN" sz="1200" dirty="0">
                        <a:latin typeface="Calibri" panose="020F0502020204030204" pitchFamily="34" charset="0"/>
                        <a:cs typeface="Calibri" panose="020F05020202040302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200" dirty="0">
                          <a:latin typeface="Calibri" panose="020F0502020204030204" pitchFamily="34" charset="0"/>
                          <a:cs typeface="Calibri" panose="020F0502020204030204" pitchFamily="34" charset="0"/>
                        </a:rPr>
                        <a:t>Boolean</a:t>
                      </a:r>
                      <a:endParaRPr lang="vi-VN" sz="1200" dirty="0">
                        <a:latin typeface="Calibri" panose="020F0502020204030204" pitchFamily="34" charset="0"/>
                        <a:cs typeface="Calibri" panose="020F05020202040302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200" b="0" kern="1200" dirty="0" err="1">
                          <a:solidFill>
                            <a:schemeClr val="dk1"/>
                          </a:solidFill>
                          <a:effectLst/>
                          <a:latin typeface="Calibri" panose="020F0502020204030204" pitchFamily="34" charset="0"/>
                          <a:cs typeface="Calibri" panose="020F0502020204030204" pitchFamily="34" charset="0"/>
                        </a:rPr>
                        <a:t>Kiểm</a:t>
                      </a:r>
                      <a:r>
                        <a:rPr lang="en-US" sz="1200" b="0" kern="1200" dirty="0">
                          <a:solidFill>
                            <a:schemeClr val="dk1"/>
                          </a:solidFill>
                          <a:effectLst/>
                          <a:latin typeface="Calibri" panose="020F0502020204030204" pitchFamily="34" charset="0"/>
                          <a:cs typeface="Calibri" panose="020F0502020204030204" pitchFamily="34" charset="0"/>
                        </a:rPr>
                        <a:t> </a:t>
                      </a:r>
                      <a:r>
                        <a:rPr lang="en-US" sz="1200" b="0" kern="1200" dirty="0" err="1">
                          <a:solidFill>
                            <a:schemeClr val="dk1"/>
                          </a:solidFill>
                          <a:effectLst/>
                          <a:latin typeface="Calibri" panose="020F0502020204030204" pitchFamily="34" charset="0"/>
                          <a:cs typeface="Calibri" panose="020F0502020204030204" pitchFamily="34" charset="0"/>
                        </a:rPr>
                        <a:t>tra</a:t>
                      </a:r>
                      <a:r>
                        <a:rPr lang="en-US" sz="1200" b="0" kern="1200" dirty="0">
                          <a:solidFill>
                            <a:schemeClr val="dk1"/>
                          </a:solidFill>
                          <a:effectLst/>
                          <a:latin typeface="Calibri" panose="020F0502020204030204" pitchFamily="34" charset="0"/>
                          <a:cs typeface="Calibri" panose="020F0502020204030204" pitchFamily="34" charset="0"/>
                        </a:rPr>
                        <a:t> </a:t>
                      </a:r>
                      <a:r>
                        <a:rPr lang="en-US" sz="1200" b="0" kern="1200" dirty="0" err="1">
                          <a:solidFill>
                            <a:schemeClr val="dk1"/>
                          </a:solidFill>
                          <a:effectLst/>
                          <a:latin typeface="Calibri" panose="020F0502020204030204" pitchFamily="34" charset="0"/>
                          <a:cs typeface="Calibri" panose="020F0502020204030204" pitchFamily="34" charset="0"/>
                        </a:rPr>
                        <a:t>chuỗi</a:t>
                      </a:r>
                      <a:r>
                        <a:rPr lang="en-US" sz="1200" b="0" kern="1200" dirty="0">
                          <a:solidFill>
                            <a:schemeClr val="dk1"/>
                          </a:solidFill>
                          <a:effectLst/>
                          <a:latin typeface="Calibri" panose="020F0502020204030204" pitchFamily="34" charset="0"/>
                          <a:cs typeface="Calibri" panose="020F0502020204030204" pitchFamily="34" charset="0"/>
                        </a:rPr>
                        <a:t> </a:t>
                      </a:r>
                      <a:r>
                        <a:rPr lang="en-US" sz="1200" b="0" kern="1200" dirty="0" err="1">
                          <a:solidFill>
                            <a:schemeClr val="dk1"/>
                          </a:solidFill>
                          <a:effectLst/>
                          <a:latin typeface="Calibri" panose="020F0502020204030204" pitchFamily="34" charset="0"/>
                          <a:cs typeface="Calibri" panose="020F0502020204030204" pitchFamily="34" charset="0"/>
                        </a:rPr>
                        <a:t>chứa</a:t>
                      </a:r>
                      <a:r>
                        <a:rPr lang="en-US" sz="1200" b="0" kern="1200" dirty="0">
                          <a:solidFill>
                            <a:schemeClr val="dk1"/>
                          </a:solidFill>
                          <a:effectLst/>
                          <a:latin typeface="Calibri" panose="020F0502020204030204" pitchFamily="34" charset="0"/>
                          <a:cs typeface="Calibri" panose="020F0502020204030204" pitchFamily="34" charset="0"/>
                        </a:rPr>
                        <a:t> </a:t>
                      </a:r>
                      <a:r>
                        <a:rPr lang="en-US" sz="1200" b="0" kern="1200" dirty="0" err="1">
                          <a:solidFill>
                            <a:schemeClr val="dk1"/>
                          </a:solidFill>
                          <a:effectLst/>
                          <a:latin typeface="Calibri" panose="020F0502020204030204" pitchFamily="34" charset="0"/>
                          <a:cs typeface="Calibri" panose="020F0502020204030204" pitchFamily="34" charset="0"/>
                        </a:rPr>
                        <a:t>kí</a:t>
                      </a:r>
                      <a:r>
                        <a:rPr lang="en-US" sz="1200" b="0" kern="1200" dirty="0">
                          <a:solidFill>
                            <a:schemeClr val="dk1"/>
                          </a:solidFill>
                          <a:effectLst/>
                          <a:latin typeface="Calibri" panose="020F0502020204030204" pitchFamily="34" charset="0"/>
                          <a:cs typeface="Calibri" panose="020F0502020204030204" pitchFamily="34" charset="0"/>
                        </a:rPr>
                        <a:t> </a:t>
                      </a:r>
                      <a:r>
                        <a:rPr lang="en-US" sz="1200" b="0" kern="1200" dirty="0" err="1">
                          <a:solidFill>
                            <a:schemeClr val="dk1"/>
                          </a:solidFill>
                          <a:effectLst/>
                          <a:latin typeface="Calibri" panose="020F0502020204030204" pitchFamily="34" charset="0"/>
                          <a:cs typeface="Calibri" panose="020F0502020204030204" pitchFamily="34" charset="0"/>
                        </a:rPr>
                        <a:t>tự</a:t>
                      </a:r>
                      <a:r>
                        <a:rPr lang="en-US" sz="1200" b="0" kern="1200" dirty="0">
                          <a:solidFill>
                            <a:schemeClr val="dk1"/>
                          </a:solidFill>
                          <a:effectLst/>
                          <a:latin typeface="Calibri" panose="020F0502020204030204" pitchFamily="34" charset="0"/>
                          <a:cs typeface="Calibri" panose="020F0502020204030204" pitchFamily="34" charset="0"/>
                        </a:rPr>
                        <a:t> </a:t>
                      </a:r>
                      <a:r>
                        <a:rPr lang="en-US" sz="1200" b="0" kern="1200" dirty="0" err="1">
                          <a:solidFill>
                            <a:schemeClr val="dk1"/>
                          </a:solidFill>
                          <a:effectLst/>
                          <a:latin typeface="Calibri" panose="020F0502020204030204" pitchFamily="34" charset="0"/>
                          <a:cs typeface="Calibri" panose="020F0502020204030204" pitchFamily="34" charset="0"/>
                        </a:rPr>
                        <a:t>không</a:t>
                      </a:r>
                      <a:endParaRPr lang="vi-VN" sz="1200" dirty="0">
                        <a:latin typeface="Calibri" panose="020F0502020204030204" pitchFamily="34" charset="0"/>
                        <a:cs typeface="Calibri" panose="020F05020202040302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847201281"/>
                  </a:ext>
                </a:extLst>
              </a:tr>
              <a:tr h="370840">
                <a:tc>
                  <a:txBody>
                    <a:bodyPr/>
                    <a:lstStyle/>
                    <a:p>
                      <a:pPr algn="ctr"/>
                      <a:r>
                        <a:rPr lang="en-US" sz="1200" b="0" u="none" strike="noStrike" kern="1200" dirty="0" err="1">
                          <a:solidFill>
                            <a:schemeClr val="dk1"/>
                          </a:solidFill>
                          <a:effectLst/>
                          <a:latin typeface="Calibri" panose="020F0502020204030204" pitchFamily="34" charset="0"/>
                          <a:cs typeface="Calibri" panose="020F0502020204030204" pitchFamily="34" charset="0"/>
                        </a:rPr>
                        <a:t>concat</a:t>
                      </a:r>
                      <a:r>
                        <a:rPr lang="en-US" sz="1200" b="0" u="none" strike="noStrike" kern="1200" dirty="0">
                          <a:solidFill>
                            <a:schemeClr val="dk1"/>
                          </a:solidFill>
                          <a:effectLst/>
                          <a:latin typeface="Calibri" panose="020F0502020204030204" pitchFamily="34" charset="0"/>
                          <a:cs typeface="Calibri" panose="020F0502020204030204" pitchFamily="34" charset="0"/>
                        </a:rPr>
                        <a:t>(String str)</a:t>
                      </a:r>
                      <a:endParaRPr lang="vi-VN" sz="1200" dirty="0">
                        <a:latin typeface="Calibri" panose="020F0502020204030204" pitchFamily="34" charset="0"/>
                        <a:cs typeface="Calibri" panose="020F05020202040302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200" dirty="0">
                          <a:latin typeface="Calibri" panose="020F0502020204030204" pitchFamily="34" charset="0"/>
                          <a:cs typeface="Calibri" panose="020F0502020204030204" pitchFamily="34" charset="0"/>
                        </a:rPr>
                        <a:t>String</a:t>
                      </a:r>
                      <a:endParaRPr lang="vi-VN" sz="1200" dirty="0">
                        <a:latin typeface="Calibri" panose="020F0502020204030204" pitchFamily="34" charset="0"/>
                        <a:cs typeface="Calibri" panose="020F05020202040302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200" b="0" kern="1200" dirty="0" err="1">
                          <a:solidFill>
                            <a:schemeClr val="dk1"/>
                          </a:solidFill>
                          <a:effectLst/>
                          <a:latin typeface="Calibri" panose="020F0502020204030204" pitchFamily="34" charset="0"/>
                          <a:cs typeface="Calibri" panose="020F0502020204030204" pitchFamily="34" charset="0"/>
                        </a:rPr>
                        <a:t>Nối</a:t>
                      </a:r>
                      <a:r>
                        <a:rPr lang="en-US" sz="1200" b="0" kern="1200" dirty="0">
                          <a:solidFill>
                            <a:schemeClr val="dk1"/>
                          </a:solidFill>
                          <a:effectLst/>
                          <a:latin typeface="Calibri" panose="020F0502020204030204" pitchFamily="34" charset="0"/>
                          <a:cs typeface="Calibri" panose="020F0502020204030204" pitchFamily="34" charset="0"/>
                        </a:rPr>
                        <a:t> </a:t>
                      </a:r>
                      <a:r>
                        <a:rPr lang="en-US" sz="1200" b="0" kern="1200" dirty="0" err="1">
                          <a:solidFill>
                            <a:schemeClr val="dk1"/>
                          </a:solidFill>
                          <a:effectLst/>
                          <a:latin typeface="Calibri" panose="020F0502020204030204" pitchFamily="34" charset="0"/>
                          <a:cs typeface="Calibri" panose="020F0502020204030204" pitchFamily="34" charset="0"/>
                        </a:rPr>
                        <a:t>chuỗi</a:t>
                      </a:r>
                      <a:r>
                        <a:rPr lang="en-US" sz="1200" b="0" kern="1200" dirty="0">
                          <a:solidFill>
                            <a:schemeClr val="dk1"/>
                          </a:solidFill>
                          <a:effectLst/>
                          <a:latin typeface="Calibri" panose="020F0502020204030204" pitchFamily="34" charset="0"/>
                          <a:cs typeface="Calibri" panose="020F0502020204030204" pitchFamily="34" charset="0"/>
                        </a:rPr>
                        <a:t> </a:t>
                      </a:r>
                      <a:r>
                        <a:rPr lang="en-US" sz="1200" b="0" kern="1200" dirty="0" err="1">
                          <a:solidFill>
                            <a:schemeClr val="dk1"/>
                          </a:solidFill>
                          <a:effectLst/>
                          <a:latin typeface="Calibri" panose="020F0502020204030204" pitchFamily="34" charset="0"/>
                          <a:cs typeface="Calibri" panose="020F0502020204030204" pitchFamily="34" charset="0"/>
                        </a:rPr>
                        <a:t>cụ</a:t>
                      </a:r>
                      <a:r>
                        <a:rPr lang="en-US" sz="1200" b="0" kern="1200" dirty="0">
                          <a:solidFill>
                            <a:schemeClr val="dk1"/>
                          </a:solidFill>
                          <a:effectLst/>
                          <a:latin typeface="Calibri" panose="020F0502020204030204" pitchFamily="34" charset="0"/>
                          <a:cs typeface="Calibri" panose="020F0502020204030204" pitchFamily="34" charset="0"/>
                        </a:rPr>
                        <a:t> </a:t>
                      </a:r>
                      <a:r>
                        <a:rPr lang="en-US" sz="1200" b="0" kern="1200" dirty="0" err="1">
                          <a:solidFill>
                            <a:schemeClr val="dk1"/>
                          </a:solidFill>
                          <a:effectLst/>
                          <a:latin typeface="Calibri" panose="020F0502020204030204" pitchFamily="34" charset="0"/>
                          <a:cs typeface="Calibri" panose="020F0502020204030204" pitchFamily="34" charset="0"/>
                        </a:rPr>
                        <a:t>thể</a:t>
                      </a:r>
                      <a:r>
                        <a:rPr lang="en-US" sz="1200" b="0" kern="1200" dirty="0">
                          <a:solidFill>
                            <a:schemeClr val="dk1"/>
                          </a:solidFill>
                          <a:effectLst/>
                          <a:latin typeface="Calibri" panose="020F0502020204030204" pitchFamily="34" charset="0"/>
                          <a:cs typeface="Calibri" panose="020F0502020204030204" pitchFamily="34" charset="0"/>
                        </a:rPr>
                        <a:t>.</a:t>
                      </a:r>
                      <a:endParaRPr lang="vi-VN" sz="1200" dirty="0">
                        <a:latin typeface="Calibri" panose="020F0502020204030204" pitchFamily="34" charset="0"/>
                        <a:cs typeface="Calibri" panose="020F05020202040302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77818067"/>
                  </a:ext>
                </a:extLst>
              </a:tr>
              <a:tr h="370840">
                <a:tc>
                  <a:txBody>
                    <a:bodyPr/>
                    <a:lstStyle/>
                    <a:p>
                      <a:pPr algn="ctr"/>
                      <a:r>
                        <a:rPr lang="en-US" sz="1200" dirty="0">
                          <a:latin typeface="Calibri" panose="020F0502020204030204" pitchFamily="34" charset="0"/>
                          <a:cs typeface="Calibri" panose="020F0502020204030204" pitchFamily="34" charset="0"/>
                        </a:rPr>
                        <a:t>replace(char</a:t>
                      </a:r>
                      <a:r>
                        <a:rPr lang="en-US" sz="1200" baseline="0" dirty="0">
                          <a:latin typeface="Calibri" panose="020F0502020204030204" pitchFamily="34" charset="0"/>
                          <a:cs typeface="Calibri" panose="020F0502020204030204" pitchFamily="34" charset="0"/>
                        </a:rPr>
                        <a:t> </a:t>
                      </a:r>
                      <a:r>
                        <a:rPr lang="en-US" sz="1200" baseline="0" dirty="0" err="1">
                          <a:latin typeface="Calibri" panose="020F0502020204030204" pitchFamily="34" charset="0"/>
                          <a:cs typeface="Calibri" panose="020F0502020204030204" pitchFamily="34" charset="0"/>
                        </a:rPr>
                        <a:t>oldChar</a:t>
                      </a:r>
                      <a:r>
                        <a:rPr lang="en-US" sz="1200" baseline="0" dirty="0">
                          <a:latin typeface="Calibri" panose="020F0502020204030204" pitchFamily="34" charset="0"/>
                          <a:cs typeface="Calibri" panose="020F0502020204030204" pitchFamily="34" charset="0"/>
                        </a:rPr>
                        <a:t>, char </a:t>
                      </a:r>
                      <a:r>
                        <a:rPr lang="en-US" sz="1200" baseline="0" dirty="0" err="1">
                          <a:latin typeface="Calibri" panose="020F0502020204030204" pitchFamily="34" charset="0"/>
                          <a:cs typeface="Calibri" panose="020F0502020204030204" pitchFamily="34" charset="0"/>
                        </a:rPr>
                        <a:t>newChar</a:t>
                      </a:r>
                      <a:r>
                        <a:rPr lang="en-US" sz="1200" baseline="0" dirty="0">
                          <a:latin typeface="Calibri" panose="020F0502020204030204" pitchFamily="34" charset="0"/>
                          <a:cs typeface="Calibri" panose="020F0502020204030204" pitchFamily="34" charset="0"/>
                        </a:rPr>
                        <a:t>)</a:t>
                      </a:r>
                      <a:endParaRPr lang="vi-VN" sz="1200" dirty="0">
                        <a:latin typeface="Calibri" panose="020F0502020204030204" pitchFamily="34" charset="0"/>
                        <a:cs typeface="Calibri" panose="020F05020202040302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200" dirty="0">
                          <a:latin typeface="Calibri" panose="020F0502020204030204" pitchFamily="34" charset="0"/>
                          <a:cs typeface="Calibri" panose="020F0502020204030204" pitchFamily="34" charset="0"/>
                        </a:rPr>
                        <a:t>String</a:t>
                      </a:r>
                      <a:endParaRPr lang="vi-VN" sz="1200" dirty="0">
                        <a:latin typeface="Calibri" panose="020F0502020204030204" pitchFamily="34" charset="0"/>
                        <a:cs typeface="Calibri" panose="020F05020202040302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200" b="0" kern="1200" dirty="0" err="1">
                          <a:solidFill>
                            <a:schemeClr val="dk1"/>
                          </a:solidFill>
                          <a:effectLst/>
                          <a:latin typeface="Calibri" panose="020F0502020204030204" pitchFamily="34" charset="0"/>
                          <a:cs typeface="Calibri" panose="020F0502020204030204" pitchFamily="34" charset="0"/>
                        </a:rPr>
                        <a:t>Thay</a:t>
                      </a:r>
                      <a:r>
                        <a:rPr lang="en-US" sz="1200" b="0" kern="1200" dirty="0">
                          <a:solidFill>
                            <a:schemeClr val="dk1"/>
                          </a:solidFill>
                          <a:effectLst/>
                          <a:latin typeface="Calibri" panose="020F0502020204030204" pitchFamily="34" charset="0"/>
                          <a:cs typeface="Calibri" panose="020F0502020204030204" pitchFamily="34" charset="0"/>
                        </a:rPr>
                        <a:t> </a:t>
                      </a:r>
                      <a:r>
                        <a:rPr lang="en-US" sz="1200" b="0" kern="1200" dirty="0" err="1">
                          <a:solidFill>
                            <a:schemeClr val="dk1"/>
                          </a:solidFill>
                          <a:effectLst/>
                          <a:latin typeface="Calibri" panose="020F0502020204030204" pitchFamily="34" charset="0"/>
                          <a:cs typeface="Calibri" panose="020F0502020204030204" pitchFamily="34" charset="0"/>
                        </a:rPr>
                        <a:t>thế</a:t>
                      </a:r>
                      <a:r>
                        <a:rPr lang="en-US" sz="1200" b="0" kern="1200" dirty="0">
                          <a:solidFill>
                            <a:schemeClr val="dk1"/>
                          </a:solidFill>
                          <a:effectLst/>
                          <a:latin typeface="Calibri" panose="020F0502020204030204" pitchFamily="34" charset="0"/>
                          <a:cs typeface="Calibri" panose="020F0502020204030204" pitchFamily="34" charset="0"/>
                        </a:rPr>
                        <a:t> </a:t>
                      </a:r>
                      <a:r>
                        <a:rPr lang="en-US" sz="1200" b="0" kern="1200" dirty="0" err="1">
                          <a:solidFill>
                            <a:schemeClr val="dk1"/>
                          </a:solidFill>
                          <a:effectLst/>
                          <a:latin typeface="Calibri" panose="020F0502020204030204" pitchFamily="34" charset="0"/>
                          <a:cs typeface="Calibri" panose="020F0502020204030204" pitchFamily="34" charset="0"/>
                        </a:rPr>
                        <a:t>tất</a:t>
                      </a:r>
                      <a:r>
                        <a:rPr lang="en-US" sz="1200" b="0" kern="1200" dirty="0">
                          <a:solidFill>
                            <a:schemeClr val="dk1"/>
                          </a:solidFill>
                          <a:effectLst/>
                          <a:latin typeface="Calibri" panose="020F0502020204030204" pitchFamily="34" charset="0"/>
                          <a:cs typeface="Calibri" panose="020F0502020204030204" pitchFamily="34" charset="0"/>
                        </a:rPr>
                        <a:t> </a:t>
                      </a:r>
                      <a:r>
                        <a:rPr lang="en-US" sz="1200" b="0" kern="1200" dirty="0" err="1">
                          <a:solidFill>
                            <a:schemeClr val="dk1"/>
                          </a:solidFill>
                          <a:effectLst/>
                          <a:latin typeface="Calibri" panose="020F0502020204030204" pitchFamily="34" charset="0"/>
                          <a:cs typeface="Calibri" panose="020F0502020204030204" pitchFamily="34" charset="0"/>
                        </a:rPr>
                        <a:t>cả</a:t>
                      </a:r>
                      <a:r>
                        <a:rPr lang="en-US" sz="1200" b="0" kern="1200" dirty="0">
                          <a:solidFill>
                            <a:schemeClr val="dk1"/>
                          </a:solidFill>
                          <a:effectLst/>
                          <a:latin typeface="Calibri" panose="020F0502020204030204" pitchFamily="34" charset="0"/>
                          <a:cs typeface="Calibri" panose="020F0502020204030204" pitchFamily="34" charset="0"/>
                        </a:rPr>
                        <a:t> </a:t>
                      </a:r>
                      <a:r>
                        <a:rPr lang="en-US" sz="1200" b="0" kern="1200" dirty="0" err="1">
                          <a:solidFill>
                            <a:schemeClr val="dk1"/>
                          </a:solidFill>
                          <a:effectLst/>
                          <a:latin typeface="Calibri" panose="020F0502020204030204" pitchFamily="34" charset="0"/>
                          <a:cs typeface="Calibri" panose="020F0502020204030204" pitchFamily="34" charset="0"/>
                        </a:rPr>
                        <a:t>giá</a:t>
                      </a:r>
                      <a:r>
                        <a:rPr lang="en-US" sz="1200" b="0" kern="1200" dirty="0">
                          <a:solidFill>
                            <a:schemeClr val="dk1"/>
                          </a:solidFill>
                          <a:effectLst/>
                          <a:latin typeface="Calibri" panose="020F0502020204030204" pitchFamily="34" charset="0"/>
                          <a:cs typeface="Calibri" panose="020F0502020204030204" pitchFamily="34" charset="0"/>
                        </a:rPr>
                        <a:t> </a:t>
                      </a:r>
                      <a:r>
                        <a:rPr lang="en-US" sz="1200" b="0" kern="1200" dirty="0" err="1">
                          <a:solidFill>
                            <a:schemeClr val="dk1"/>
                          </a:solidFill>
                          <a:effectLst/>
                          <a:latin typeface="Calibri" panose="020F0502020204030204" pitchFamily="34" charset="0"/>
                          <a:cs typeface="Calibri" panose="020F0502020204030204" pitchFamily="34" charset="0"/>
                        </a:rPr>
                        <a:t>trị</a:t>
                      </a:r>
                      <a:r>
                        <a:rPr lang="en-US" sz="1200" b="0" kern="1200" dirty="0">
                          <a:solidFill>
                            <a:schemeClr val="dk1"/>
                          </a:solidFill>
                          <a:effectLst/>
                          <a:latin typeface="Calibri" panose="020F0502020204030204" pitchFamily="34" charset="0"/>
                          <a:cs typeface="Calibri" panose="020F0502020204030204" pitchFamily="34" charset="0"/>
                        </a:rPr>
                        <a:t> char </a:t>
                      </a:r>
                      <a:r>
                        <a:rPr lang="en-US" sz="1200" b="0" kern="1200" dirty="0" err="1">
                          <a:solidFill>
                            <a:schemeClr val="dk1"/>
                          </a:solidFill>
                          <a:effectLst/>
                          <a:latin typeface="Calibri" panose="020F0502020204030204" pitchFamily="34" charset="0"/>
                          <a:cs typeface="Calibri" panose="020F0502020204030204" pitchFamily="34" charset="0"/>
                        </a:rPr>
                        <a:t>cụ</a:t>
                      </a:r>
                      <a:r>
                        <a:rPr lang="en-US" sz="1200" b="0" kern="1200" dirty="0">
                          <a:solidFill>
                            <a:schemeClr val="dk1"/>
                          </a:solidFill>
                          <a:effectLst/>
                          <a:latin typeface="Calibri" panose="020F0502020204030204" pitchFamily="34" charset="0"/>
                          <a:cs typeface="Calibri" panose="020F0502020204030204" pitchFamily="34" charset="0"/>
                        </a:rPr>
                        <a:t> </a:t>
                      </a:r>
                      <a:r>
                        <a:rPr lang="en-US" sz="1200" b="0" kern="1200" dirty="0" err="1">
                          <a:solidFill>
                            <a:schemeClr val="dk1"/>
                          </a:solidFill>
                          <a:effectLst/>
                          <a:latin typeface="Calibri" panose="020F0502020204030204" pitchFamily="34" charset="0"/>
                          <a:cs typeface="Calibri" panose="020F0502020204030204" pitchFamily="34" charset="0"/>
                        </a:rPr>
                        <a:t>thể</a:t>
                      </a:r>
                      <a:r>
                        <a:rPr lang="en-US" sz="1200" b="0" kern="1200" dirty="0">
                          <a:solidFill>
                            <a:schemeClr val="dk1"/>
                          </a:solidFill>
                          <a:effectLst/>
                          <a:latin typeface="Calibri" panose="020F0502020204030204" pitchFamily="34" charset="0"/>
                          <a:cs typeface="Calibri" panose="020F0502020204030204" pitchFamily="34" charset="0"/>
                        </a:rPr>
                        <a:t> </a:t>
                      </a:r>
                      <a:r>
                        <a:rPr lang="en-US" sz="1200" b="0" kern="1200" dirty="0" err="1">
                          <a:solidFill>
                            <a:schemeClr val="dk1"/>
                          </a:solidFill>
                          <a:effectLst/>
                          <a:latin typeface="Calibri" panose="020F0502020204030204" pitchFamily="34" charset="0"/>
                          <a:cs typeface="Calibri" panose="020F0502020204030204" pitchFamily="34" charset="0"/>
                        </a:rPr>
                        <a:t>bằng</a:t>
                      </a:r>
                      <a:r>
                        <a:rPr lang="en-US" sz="1200" b="0" kern="1200" dirty="0">
                          <a:solidFill>
                            <a:schemeClr val="dk1"/>
                          </a:solidFill>
                          <a:effectLst/>
                          <a:latin typeface="Calibri" panose="020F0502020204030204" pitchFamily="34" charset="0"/>
                          <a:cs typeface="Calibri" panose="020F0502020204030204" pitchFamily="34" charset="0"/>
                        </a:rPr>
                        <a:t> </a:t>
                      </a:r>
                      <a:r>
                        <a:rPr lang="en-US" sz="1200" b="0" kern="1200" dirty="0" err="1">
                          <a:solidFill>
                            <a:schemeClr val="dk1"/>
                          </a:solidFill>
                          <a:effectLst/>
                          <a:latin typeface="Calibri" panose="020F0502020204030204" pitchFamily="34" charset="0"/>
                          <a:cs typeface="Calibri" panose="020F0502020204030204" pitchFamily="34" charset="0"/>
                        </a:rPr>
                        <a:t>một</a:t>
                      </a:r>
                      <a:r>
                        <a:rPr lang="en-US" sz="1200" b="0" kern="1200" dirty="0">
                          <a:solidFill>
                            <a:schemeClr val="dk1"/>
                          </a:solidFill>
                          <a:effectLst/>
                          <a:latin typeface="Calibri" panose="020F0502020204030204" pitchFamily="34" charset="0"/>
                          <a:cs typeface="Calibri" panose="020F0502020204030204" pitchFamily="34" charset="0"/>
                        </a:rPr>
                        <a:t> </a:t>
                      </a:r>
                      <a:r>
                        <a:rPr lang="en-US" sz="1200" b="0" kern="1200" dirty="0" err="1">
                          <a:solidFill>
                            <a:schemeClr val="dk1"/>
                          </a:solidFill>
                          <a:effectLst/>
                          <a:latin typeface="Calibri" panose="020F0502020204030204" pitchFamily="34" charset="0"/>
                          <a:cs typeface="Calibri" panose="020F0502020204030204" pitchFamily="34" charset="0"/>
                        </a:rPr>
                        <a:t>giá</a:t>
                      </a:r>
                      <a:r>
                        <a:rPr lang="en-US" sz="1200" b="0" kern="1200" dirty="0">
                          <a:solidFill>
                            <a:schemeClr val="dk1"/>
                          </a:solidFill>
                          <a:effectLst/>
                          <a:latin typeface="Calibri" panose="020F0502020204030204" pitchFamily="34" charset="0"/>
                          <a:cs typeface="Calibri" panose="020F0502020204030204" pitchFamily="34" charset="0"/>
                        </a:rPr>
                        <a:t> </a:t>
                      </a:r>
                      <a:r>
                        <a:rPr lang="en-US" sz="1200" b="0" kern="1200" dirty="0" err="1">
                          <a:solidFill>
                            <a:schemeClr val="dk1"/>
                          </a:solidFill>
                          <a:effectLst/>
                          <a:latin typeface="Calibri" panose="020F0502020204030204" pitchFamily="34" charset="0"/>
                          <a:cs typeface="Calibri" panose="020F0502020204030204" pitchFamily="34" charset="0"/>
                        </a:rPr>
                        <a:t>trị</a:t>
                      </a:r>
                      <a:r>
                        <a:rPr lang="en-US" sz="1200" b="0" kern="1200" dirty="0">
                          <a:solidFill>
                            <a:schemeClr val="dk1"/>
                          </a:solidFill>
                          <a:effectLst/>
                          <a:latin typeface="Calibri" panose="020F0502020204030204" pitchFamily="34" charset="0"/>
                          <a:cs typeface="Calibri" panose="020F0502020204030204" pitchFamily="34" charset="0"/>
                        </a:rPr>
                        <a:t> char </a:t>
                      </a:r>
                      <a:r>
                        <a:rPr lang="en-US" sz="1200" b="0" kern="1200" dirty="0" err="1">
                          <a:solidFill>
                            <a:schemeClr val="dk1"/>
                          </a:solidFill>
                          <a:effectLst/>
                          <a:latin typeface="Calibri" panose="020F0502020204030204" pitchFamily="34" charset="0"/>
                          <a:cs typeface="Calibri" panose="020F0502020204030204" pitchFamily="34" charset="0"/>
                        </a:rPr>
                        <a:t>mới</a:t>
                      </a:r>
                      <a:r>
                        <a:rPr lang="en-US" sz="1200" b="0" kern="1200" dirty="0">
                          <a:solidFill>
                            <a:schemeClr val="dk1"/>
                          </a:solidFill>
                          <a:effectLst/>
                          <a:latin typeface="Calibri" panose="020F0502020204030204" pitchFamily="34" charset="0"/>
                          <a:cs typeface="Calibri" panose="020F0502020204030204" pitchFamily="34" charset="0"/>
                        </a:rPr>
                        <a:t>.</a:t>
                      </a:r>
                      <a:endParaRPr lang="vi-VN" sz="1200" dirty="0">
                        <a:latin typeface="Calibri" panose="020F0502020204030204" pitchFamily="34" charset="0"/>
                        <a:cs typeface="Calibri" panose="020F05020202040302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183669414"/>
                  </a:ext>
                </a:extLst>
              </a:tr>
              <a:tr h="370840">
                <a:tc>
                  <a:txBody>
                    <a:bodyPr/>
                    <a:lstStyle/>
                    <a:p>
                      <a:pPr algn="ctr"/>
                      <a:r>
                        <a:rPr lang="en-US" sz="1200" b="0" u="none" strike="noStrike" kern="1200" dirty="0">
                          <a:solidFill>
                            <a:schemeClr val="dk1"/>
                          </a:solidFill>
                          <a:effectLst/>
                          <a:latin typeface="Calibri" panose="020F0502020204030204" pitchFamily="34" charset="0"/>
                          <a:cs typeface="Calibri" panose="020F0502020204030204" pitchFamily="34" charset="0"/>
                        </a:rPr>
                        <a:t>split(String</a:t>
                      </a:r>
                      <a:r>
                        <a:rPr lang="en-US" sz="1200" b="0" u="none" strike="noStrike" kern="1200" baseline="0" dirty="0">
                          <a:solidFill>
                            <a:schemeClr val="dk1"/>
                          </a:solidFill>
                          <a:effectLst/>
                          <a:latin typeface="Calibri" panose="020F0502020204030204" pitchFamily="34" charset="0"/>
                          <a:cs typeface="Calibri" panose="020F0502020204030204" pitchFamily="34" charset="0"/>
                        </a:rPr>
                        <a:t> regex)</a:t>
                      </a:r>
                      <a:endParaRPr lang="vi-VN" sz="1200" dirty="0">
                        <a:latin typeface="Calibri" panose="020F0502020204030204" pitchFamily="34" charset="0"/>
                        <a:cs typeface="Calibri" panose="020F05020202040302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200" dirty="0">
                          <a:latin typeface="Calibri" panose="020F0502020204030204" pitchFamily="34" charset="0"/>
                          <a:cs typeface="Calibri" panose="020F0502020204030204" pitchFamily="34" charset="0"/>
                        </a:rPr>
                        <a:t>String[]</a:t>
                      </a:r>
                      <a:endParaRPr lang="vi-VN" sz="1200" dirty="0">
                        <a:latin typeface="Calibri" panose="020F0502020204030204" pitchFamily="34" charset="0"/>
                        <a:cs typeface="Calibri" panose="020F05020202040302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vi-VN" sz="1200" b="0" kern="1200" dirty="0">
                          <a:solidFill>
                            <a:schemeClr val="dk1"/>
                          </a:solidFill>
                          <a:effectLst/>
                          <a:latin typeface="Calibri" panose="020F0502020204030204" pitchFamily="34" charset="0"/>
                          <a:cs typeface="Calibri" panose="020F0502020204030204" pitchFamily="34" charset="0"/>
                        </a:rPr>
                        <a:t>Trả về mảng các chuỗi được tách ra theo giá trị regex.</a:t>
                      </a:r>
                      <a:endParaRPr lang="vi-VN" sz="1200" dirty="0">
                        <a:latin typeface="Calibri" panose="020F0502020204030204" pitchFamily="34" charset="0"/>
                        <a:cs typeface="Calibri" panose="020F05020202040302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630471648"/>
                  </a:ext>
                </a:extLst>
              </a:tr>
              <a:tr h="370840">
                <a:tc>
                  <a:txBody>
                    <a:bodyPr/>
                    <a:lstStyle/>
                    <a:p>
                      <a:pPr algn="ctr"/>
                      <a:r>
                        <a:rPr lang="en-US" sz="1200" b="0" u="none" strike="noStrike" kern="1200" dirty="0" err="1">
                          <a:solidFill>
                            <a:schemeClr val="dk1"/>
                          </a:solidFill>
                          <a:effectLst/>
                          <a:latin typeface="Calibri" panose="020F0502020204030204" pitchFamily="34" charset="0"/>
                          <a:cs typeface="Calibri" panose="020F0502020204030204" pitchFamily="34" charset="0"/>
                        </a:rPr>
                        <a:t>indexOf</a:t>
                      </a:r>
                      <a:r>
                        <a:rPr lang="en-US" sz="1200" b="0" u="none" strike="noStrike" kern="1200" dirty="0">
                          <a:solidFill>
                            <a:schemeClr val="dk1"/>
                          </a:solidFill>
                          <a:effectLst/>
                          <a:latin typeface="Calibri" panose="020F0502020204030204" pitchFamily="34" charset="0"/>
                          <a:cs typeface="Calibri" panose="020F0502020204030204" pitchFamily="34" charset="0"/>
                        </a:rPr>
                        <a:t>(</a:t>
                      </a:r>
                      <a:r>
                        <a:rPr lang="en-US" sz="1200" b="0" u="none" strike="noStrike" kern="1200" dirty="0" err="1">
                          <a:solidFill>
                            <a:schemeClr val="dk1"/>
                          </a:solidFill>
                          <a:effectLst/>
                          <a:latin typeface="Calibri" panose="020F0502020204030204" pitchFamily="34" charset="0"/>
                          <a:cs typeface="Calibri" panose="020F0502020204030204" pitchFamily="34" charset="0"/>
                        </a:rPr>
                        <a:t>int</a:t>
                      </a:r>
                      <a:r>
                        <a:rPr lang="en-US" sz="1200" b="0" u="none" strike="noStrike" kern="1200" dirty="0">
                          <a:solidFill>
                            <a:schemeClr val="dk1"/>
                          </a:solidFill>
                          <a:effectLst/>
                          <a:latin typeface="Calibri" panose="020F0502020204030204" pitchFamily="34" charset="0"/>
                          <a:cs typeface="Calibri" panose="020F0502020204030204" pitchFamily="34" charset="0"/>
                        </a:rPr>
                        <a:t> </a:t>
                      </a:r>
                      <a:r>
                        <a:rPr lang="en-US" sz="1200" b="0" u="none" strike="noStrike" kern="1200" dirty="0" err="1">
                          <a:solidFill>
                            <a:schemeClr val="dk1"/>
                          </a:solidFill>
                          <a:effectLst/>
                          <a:latin typeface="Calibri" panose="020F0502020204030204" pitchFamily="34" charset="0"/>
                          <a:cs typeface="Calibri" panose="020F0502020204030204" pitchFamily="34" charset="0"/>
                        </a:rPr>
                        <a:t>ch</a:t>
                      </a:r>
                      <a:r>
                        <a:rPr lang="en-US" sz="1200" b="0" u="none" strike="noStrike" kern="1200" dirty="0">
                          <a:solidFill>
                            <a:schemeClr val="dk1"/>
                          </a:solidFill>
                          <a:effectLst/>
                          <a:latin typeface="Calibri" panose="020F0502020204030204" pitchFamily="34" charset="0"/>
                          <a:cs typeface="Calibri" panose="020F0502020204030204" pitchFamily="34" charset="0"/>
                        </a:rPr>
                        <a:t>)</a:t>
                      </a:r>
                      <a:endParaRPr lang="vi-VN" sz="1200" dirty="0">
                        <a:latin typeface="Calibri" panose="020F0502020204030204" pitchFamily="34" charset="0"/>
                        <a:cs typeface="Calibri" panose="020F05020202040302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200" dirty="0" err="1">
                          <a:latin typeface="Calibri" panose="020F0502020204030204" pitchFamily="34" charset="0"/>
                          <a:cs typeface="Calibri" panose="020F0502020204030204" pitchFamily="34" charset="0"/>
                        </a:rPr>
                        <a:t>int</a:t>
                      </a:r>
                      <a:endParaRPr lang="vi-VN" sz="1200" dirty="0">
                        <a:latin typeface="Calibri" panose="020F0502020204030204" pitchFamily="34" charset="0"/>
                        <a:cs typeface="Calibri" panose="020F05020202040302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t"/>
                      <a:r>
                        <a:rPr lang="en-US" sz="1200" dirty="0" err="1">
                          <a:effectLst/>
                          <a:latin typeface="Calibri" panose="020F0502020204030204" pitchFamily="34" charset="0"/>
                          <a:cs typeface="Calibri" panose="020F0502020204030204" pitchFamily="34" charset="0"/>
                        </a:rPr>
                        <a:t>Trả</a:t>
                      </a:r>
                      <a:r>
                        <a:rPr lang="en-US" sz="1200" dirty="0">
                          <a:effectLst/>
                          <a:latin typeface="Calibri" panose="020F0502020204030204" pitchFamily="34" charset="0"/>
                          <a:cs typeface="Calibri" panose="020F0502020204030204" pitchFamily="34" charset="0"/>
                        </a:rPr>
                        <a:t> </a:t>
                      </a:r>
                      <a:r>
                        <a:rPr lang="en-US" sz="1200" dirty="0" err="1">
                          <a:effectLst/>
                          <a:latin typeface="Calibri" panose="020F0502020204030204" pitchFamily="34" charset="0"/>
                          <a:cs typeface="Calibri" panose="020F0502020204030204" pitchFamily="34" charset="0"/>
                        </a:rPr>
                        <a:t>về</a:t>
                      </a:r>
                      <a:r>
                        <a:rPr lang="en-US" sz="1200" dirty="0">
                          <a:effectLst/>
                          <a:latin typeface="Calibri" panose="020F0502020204030204" pitchFamily="34" charset="0"/>
                          <a:cs typeface="Calibri" panose="020F0502020204030204" pitchFamily="34" charset="0"/>
                        </a:rPr>
                        <a:t> </a:t>
                      </a:r>
                      <a:r>
                        <a:rPr lang="en-US" sz="1200" dirty="0" err="1">
                          <a:effectLst/>
                          <a:latin typeface="Calibri" panose="020F0502020204030204" pitchFamily="34" charset="0"/>
                          <a:cs typeface="Calibri" panose="020F0502020204030204" pitchFamily="34" charset="0"/>
                        </a:rPr>
                        <a:t>vị</a:t>
                      </a:r>
                      <a:r>
                        <a:rPr lang="en-US" sz="1200" dirty="0">
                          <a:effectLst/>
                          <a:latin typeface="Calibri" panose="020F0502020204030204" pitchFamily="34" charset="0"/>
                          <a:cs typeface="Calibri" panose="020F0502020204030204" pitchFamily="34" charset="0"/>
                        </a:rPr>
                        <a:t> </a:t>
                      </a:r>
                      <a:r>
                        <a:rPr lang="en-US" sz="1200" dirty="0" err="1">
                          <a:effectLst/>
                          <a:latin typeface="Calibri" panose="020F0502020204030204" pitchFamily="34" charset="0"/>
                          <a:cs typeface="Calibri" panose="020F0502020204030204" pitchFamily="34" charset="0"/>
                        </a:rPr>
                        <a:t>trí</a:t>
                      </a:r>
                      <a:r>
                        <a:rPr lang="en-US" sz="1200" dirty="0">
                          <a:effectLst/>
                          <a:latin typeface="Calibri" panose="020F0502020204030204" pitchFamily="34" charset="0"/>
                          <a:cs typeface="Calibri" panose="020F0502020204030204" pitchFamily="34" charset="0"/>
                        </a:rPr>
                        <a:t> </a:t>
                      </a:r>
                      <a:r>
                        <a:rPr lang="en-US" sz="1200" dirty="0" err="1">
                          <a:effectLst/>
                          <a:latin typeface="Calibri" panose="020F0502020204030204" pitchFamily="34" charset="0"/>
                          <a:cs typeface="Calibri" panose="020F0502020204030204" pitchFamily="34" charset="0"/>
                        </a:rPr>
                        <a:t>của</a:t>
                      </a:r>
                      <a:r>
                        <a:rPr lang="en-US" sz="1200" dirty="0">
                          <a:effectLst/>
                          <a:latin typeface="Calibri" panose="020F0502020204030204" pitchFamily="34" charset="0"/>
                          <a:cs typeface="Calibri" panose="020F0502020204030204" pitchFamily="34" charset="0"/>
                        </a:rPr>
                        <a:t> </a:t>
                      </a:r>
                      <a:r>
                        <a:rPr lang="en-US" sz="1200" dirty="0" err="1">
                          <a:effectLst/>
                          <a:latin typeface="Calibri" panose="020F0502020204030204" pitchFamily="34" charset="0"/>
                          <a:cs typeface="Calibri" panose="020F0502020204030204" pitchFamily="34" charset="0"/>
                        </a:rPr>
                        <a:t>ký</a:t>
                      </a:r>
                      <a:r>
                        <a:rPr lang="en-US" sz="1200" dirty="0">
                          <a:effectLst/>
                          <a:latin typeface="Calibri" panose="020F0502020204030204" pitchFamily="34" charset="0"/>
                          <a:cs typeface="Calibri" panose="020F0502020204030204" pitchFamily="34" charset="0"/>
                        </a:rPr>
                        <a:t> </a:t>
                      </a:r>
                      <a:r>
                        <a:rPr lang="en-US" sz="1200" dirty="0" err="1">
                          <a:effectLst/>
                          <a:latin typeface="Calibri" panose="020F0502020204030204" pitchFamily="34" charset="0"/>
                          <a:cs typeface="Calibri" panose="020F0502020204030204" pitchFamily="34" charset="0"/>
                        </a:rPr>
                        <a:t>tự</a:t>
                      </a:r>
                      <a:r>
                        <a:rPr lang="en-US" sz="1200" dirty="0">
                          <a:effectLst/>
                          <a:latin typeface="Calibri" panose="020F0502020204030204" pitchFamily="34" charset="0"/>
                          <a:cs typeface="Calibri" panose="020F0502020204030204" pitchFamily="34" charset="0"/>
                        </a:rPr>
                        <a:t> </a:t>
                      </a:r>
                      <a:r>
                        <a:rPr lang="en-US" sz="1200" dirty="0" err="1">
                          <a:effectLst/>
                          <a:latin typeface="Calibri" panose="020F0502020204030204" pitchFamily="34" charset="0"/>
                          <a:cs typeface="Calibri" panose="020F0502020204030204" pitchFamily="34" charset="0"/>
                        </a:rPr>
                        <a:t>ch</a:t>
                      </a:r>
                      <a:r>
                        <a:rPr lang="en-US" sz="1200" dirty="0">
                          <a:effectLst/>
                          <a:latin typeface="Calibri" panose="020F0502020204030204" pitchFamily="34" charset="0"/>
                          <a:cs typeface="Calibri" panose="020F0502020204030204" pitchFamily="34" charset="0"/>
                        </a:rPr>
                        <a:t> </a:t>
                      </a:r>
                      <a:r>
                        <a:rPr lang="en-US" sz="1200" dirty="0" err="1">
                          <a:effectLst/>
                          <a:latin typeface="Calibri" panose="020F0502020204030204" pitchFamily="34" charset="0"/>
                          <a:cs typeface="Calibri" panose="020F0502020204030204" pitchFamily="34" charset="0"/>
                        </a:rPr>
                        <a:t>cụ</a:t>
                      </a:r>
                      <a:r>
                        <a:rPr lang="en-US" sz="1200" dirty="0">
                          <a:effectLst/>
                          <a:latin typeface="Calibri" panose="020F0502020204030204" pitchFamily="34" charset="0"/>
                          <a:cs typeface="Calibri" panose="020F0502020204030204" pitchFamily="34" charset="0"/>
                        </a:rPr>
                        <a:t> </a:t>
                      </a:r>
                      <a:r>
                        <a:rPr lang="en-US" sz="1200" dirty="0" err="1">
                          <a:effectLst/>
                          <a:latin typeface="Calibri" panose="020F0502020204030204" pitchFamily="34" charset="0"/>
                          <a:cs typeface="Calibri" panose="020F0502020204030204" pitchFamily="34" charset="0"/>
                        </a:rPr>
                        <a:t>thể</a:t>
                      </a:r>
                      <a:r>
                        <a:rPr lang="en-US" sz="1200" dirty="0">
                          <a:effectLst/>
                          <a:latin typeface="Calibri" panose="020F0502020204030204" pitchFamily="34" charset="0"/>
                          <a:cs typeface="Calibri" panose="020F0502020204030204" pitchFamily="34" charset="0"/>
                        </a:rPr>
                        <a:t>.</a:t>
                      </a:r>
                    </a:p>
                  </a:txBody>
                  <a:tcPr marL="38100" marR="381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156240879"/>
                  </a:ext>
                </a:extLst>
              </a:tr>
              <a:tr h="370840">
                <a:tc>
                  <a:txBody>
                    <a:bodyPr/>
                    <a:lstStyle/>
                    <a:p>
                      <a:pPr algn="ctr"/>
                      <a:r>
                        <a:rPr lang="en-US" sz="1200" b="0" u="none" strike="noStrike" kern="1200" dirty="0" err="1">
                          <a:solidFill>
                            <a:schemeClr val="dk1"/>
                          </a:solidFill>
                          <a:effectLst/>
                          <a:latin typeface="Calibri" panose="020F0502020204030204" pitchFamily="34" charset="0"/>
                          <a:cs typeface="Calibri" panose="020F0502020204030204" pitchFamily="34" charset="0"/>
                        </a:rPr>
                        <a:t>toLowerCase</a:t>
                      </a:r>
                      <a:r>
                        <a:rPr lang="en-US" sz="1200" b="0" u="none" strike="noStrike" kern="1200" dirty="0">
                          <a:solidFill>
                            <a:schemeClr val="dk1"/>
                          </a:solidFill>
                          <a:effectLst/>
                          <a:latin typeface="Calibri" panose="020F0502020204030204" pitchFamily="34" charset="0"/>
                          <a:cs typeface="Calibri" panose="020F0502020204030204" pitchFamily="34" charset="0"/>
                        </a:rPr>
                        <a:t>()</a:t>
                      </a:r>
                      <a:endParaRPr lang="vi-VN" sz="1200" dirty="0">
                        <a:latin typeface="Calibri" panose="020F0502020204030204" pitchFamily="34" charset="0"/>
                        <a:cs typeface="Calibri" panose="020F05020202040302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200" dirty="0">
                          <a:latin typeface="Calibri" panose="020F0502020204030204" pitchFamily="34" charset="0"/>
                          <a:cs typeface="Calibri" panose="020F0502020204030204" pitchFamily="34" charset="0"/>
                        </a:rPr>
                        <a:t>String</a:t>
                      </a:r>
                      <a:endParaRPr lang="vi-VN" sz="1200" dirty="0">
                        <a:latin typeface="Calibri" panose="020F0502020204030204" pitchFamily="34" charset="0"/>
                        <a:cs typeface="Calibri" panose="020F05020202040302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t"/>
                      <a:r>
                        <a:rPr lang="vi-VN" sz="1200" dirty="0">
                          <a:effectLst/>
                          <a:latin typeface="Calibri" panose="020F0502020204030204" pitchFamily="34" charset="0"/>
                          <a:cs typeface="Calibri" panose="020F0502020204030204" pitchFamily="34" charset="0"/>
                        </a:rPr>
                        <a:t>Trả về chuỗi chữ thường.</a:t>
                      </a:r>
                    </a:p>
                  </a:txBody>
                  <a:tcPr marL="38100" marR="381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487879546"/>
                  </a:ext>
                </a:extLst>
              </a:tr>
              <a:tr h="370840">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1200" b="0" u="none" strike="noStrike" kern="1200" dirty="0" err="1">
                          <a:solidFill>
                            <a:schemeClr val="dk1"/>
                          </a:solidFill>
                          <a:effectLst/>
                          <a:latin typeface="Calibri" panose="020F0502020204030204" pitchFamily="34" charset="0"/>
                          <a:cs typeface="Calibri" panose="020F0502020204030204" pitchFamily="34" charset="0"/>
                        </a:rPr>
                        <a:t>toUpperCase</a:t>
                      </a:r>
                      <a:r>
                        <a:rPr lang="en-US" sz="1200" b="0" u="none" strike="noStrike" kern="1200" dirty="0">
                          <a:solidFill>
                            <a:schemeClr val="dk1"/>
                          </a:solidFill>
                          <a:effectLst/>
                          <a:latin typeface="Calibri" panose="020F0502020204030204" pitchFamily="34" charset="0"/>
                          <a:cs typeface="Calibri" panose="020F0502020204030204" pitchFamily="34" charset="0"/>
                        </a:rPr>
                        <a:t>()</a:t>
                      </a:r>
                      <a:endParaRPr lang="vi-VN" sz="1200" dirty="0">
                        <a:latin typeface="Calibri" panose="020F0502020204030204" pitchFamily="34" charset="0"/>
                        <a:cs typeface="Calibri" panose="020F0502020204030204" pitchFamily="34" charset="0"/>
                      </a:endParaRPr>
                    </a:p>
                    <a:p>
                      <a:pPr algn="ctr"/>
                      <a:endParaRPr lang="vi-VN" sz="1200" dirty="0">
                        <a:latin typeface="Calibri" panose="020F0502020204030204" pitchFamily="34" charset="0"/>
                        <a:cs typeface="Calibri" panose="020F05020202040302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200" dirty="0">
                          <a:latin typeface="Calibri" panose="020F0502020204030204" pitchFamily="34" charset="0"/>
                          <a:cs typeface="Calibri" panose="020F0502020204030204" pitchFamily="34" charset="0"/>
                        </a:rPr>
                        <a:t>String</a:t>
                      </a:r>
                      <a:endParaRPr lang="vi-VN" sz="1200" dirty="0">
                        <a:latin typeface="Calibri" panose="020F0502020204030204" pitchFamily="34" charset="0"/>
                        <a:cs typeface="Calibri" panose="020F05020202040302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vi-VN" sz="1200" dirty="0">
                          <a:effectLst/>
                          <a:latin typeface="Calibri" panose="020F0502020204030204" pitchFamily="34" charset="0"/>
                          <a:cs typeface="Calibri" panose="020F0502020204030204" pitchFamily="34" charset="0"/>
                        </a:rPr>
                        <a:t>Trả về chuỗi chữ </a:t>
                      </a:r>
                      <a:r>
                        <a:rPr lang="en-US" sz="1200" dirty="0" err="1">
                          <a:effectLst/>
                          <a:latin typeface="Calibri" panose="020F0502020204030204" pitchFamily="34" charset="0"/>
                          <a:cs typeface="Calibri" panose="020F0502020204030204" pitchFamily="34" charset="0"/>
                        </a:rPr>
                        <a:t>hoa</a:t>
                      </a:r>
                      <a:r>
                        <a:rPr lang="vi-VN" sz="1200" dirty="0">
                          <a:effectLst/>
                          <a:latin typeface="Calibri" panose="020F0502020204030204" pitchFamily="34" charset="0"/>
                          <a:cs typeface="Calibri" panose="020F0502020204030204" pitchFamily="34" charset="0"/>
                        </a:rPr>
                        <a:t>.</a:t>
                      </a:r>
                    </a:p>
                    <a:p>
                      <a:endParaRPr lang="vi-VN" sz="1200" dirty="0">
                        <a:latin typeface="Calibri" panose="020F0502020204030204" pitchFamily="34" charset="0"/>
                        <a:cs typeface="Calibri" panose="020F05020202040302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827931060"/>
                  </a:ext>
                </a:extLst>
              </a:tr>
            </a:tbl>
          </a:graphicData>
        </a:graphic>
      </p:graphicFrame>
    </p:spTree>
    <p:extLst>
      <p:ext uri="{BB962C8B-B14F-4D97-AF65-F5344CB8AC3E}">
        <p14:creationId xmlns:p14="http://schemas.microsoft.com/office/powerpoint/2010/main" val="3248979674"/>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4" name="Google Shape;95;p14">
            <a:extLst>
              <a:ext uri="{FF2B5EF4-FFF2-40B4-BE49-F238E27FC236}">
                <a16:creationId xmlns:a16="http://schemas.microsoft.com/office/drawing/2014/main" id="{CEB5B916-3B09-4C47-AA1F-DDF5EAB9F1EC}"/>
              </a:ext>
            </a:extLst>
          </p:cNvPr>
          <p:cNvPicPr preferRelativeResize="0"/>
          <p:nvPr/>
        </p:nvPicPr>
        <p:blipFill rotWithShape="1">
          <a:blip r:embed="rId3">
            <a:alphaModFix/>
          </a:blip>
          <a:srcRect t="22725" b="56345"/>
          <a:stretch/>
        </p:blipFill>
        <p:spPr>
          <a:xfrm>
            <a:off x="0" y="0"/>
            <a:ext cx="12192000" cy="789709"/>
          </a:xfrm>
          <a:prstGeom prst="rect">
            <a:avLst/>
          </a:prstGeom>
          <a:noFill/>
          <a:ln>
            <a:noFill/>
          </a:ln>
        </p:spPr>
      </p:pic>
      <p:sp>
        <p:nvSpPr>
          <p:cNvPr id="25" name="Google Shape;96;p14">
            <a:extLst>
              <a:ext uri="{FF2B5EF4-FFF2-40B4-BE49-F238E27FC236}">
                <a16:creationId xmlns:a16="http://schemas.microsoft.com/office/drawing/2014/main" id="{BE4AC63C-933E-4B76-A3B3-D2E8C0EE49B3}"/>
              </a:ext>
            </a:extLst>
          </p:cNvPr>
          <p:cNvSpPr txBox="1"/>
          <p:nvPr/>
        </p:nvSpPr>
        <p:spPr>
          <a:xfrm>
            <a:off x="48066" y="91490"/>
            <a:ext cx="7188200" cy="599084"/>
          </a:xfrm>
          <a:prstGeom prst="rect">
            <a:avLst/>
          </a:prstGeom>
          <a:noFill/>
          <a:ln>
            <a:noFill/>
          </a:ln>
        </p:spPr>
        <p:txBody>
          <a:bodyPr spcFirstLastPara="1" wrap="square" lIns="91425" tIns="45700" rIns="91425" bIns="45700" anchor="b" anchorCtr="0">
            <a:noAutofit/>
          </a:bodyPr>
          <a:lstStyle/>
          <a:p>
            <a:pPr marL="0" marR="0" lvl="0" indent="0" algn="just" rtl="0">
              <a:lnSpc>
                <a:spcPct val="90000"/>
              </a:lnSpc>
              <a:spcBef>
                <a:spcPts val="0"/>
              </a:spcBef>
              <a:spcAft>
                <a:spcPts val="0"/>
              </a:spcAft>
              <a:buClr>
                <a:schemeClr val="lt1"/>
              </a:buClr>
              <a:buSzPts val="3600"/>
              <a:buFont typeface="Calibri"/>
              <a:buNone/>
            </a:pPr>
            <a:r>
              <a:rPr lang="en-US" sz="3600" dirty="0" err="1">
                <a:solidFill>
                  <a:schemeClr val="lt1"/>
                </a:solidFill>
                <a:latin typeface="Calibri"/>
                <a:cs typeface="Calibri"/>
                <a:sym typeface="Calibri"/>
              </a:rPr>
              <a:t>Ứng</a:t>
            </a:r>
            <a:r>
              <a:rPr lang="en-US" sz="3600" dirty="0">
                <a:solidFill>
                  <a:schemeClr val="lt1"/>
                </a:solidFill>
                <a:latin typeface="Calibri"/>
                <a:cs typeface="Calibri"/>
                <a:sym typeface="Calibri"/>
              </a:rPr>
              <a:t> </a:t>
            </a:r>
            <a:r>
              <a:rPr lang="en-US" sz="3600" dirty="0" err="1">
                <a:solidFill>
                  <a:schemeClr val="lt1"/>
                </a:solidFill>
                <a:latin typeface="Calibri"/>
                <a:cs typeface="Calibri"/>
                <a:sym typeface="Calibri"/>
              </a:rPr>
              <a:t>dụng</a:t>
            </a:r>
            <a:r>
              <a:rPr lang="en-US" sz="3600" dirty="0">
                <a:solidFill>
                  <a:schemeClr val="lt1"/>
                </a:solidFill>
                <a:latin typeface="Calibri"/>
                <a:cs typeface="Calibri"/>
                <a:sym typeface="Calibri"/>
              </a:rPr>
              <a:t> String </a:t>
            </a:r>
            <a:r>
              <a:rPr lang="en-US" sz="3600" dirty="0" err="1">
                <a:solidFill>
                  <a:schemeClr val="lt1"/>
                </a:solidFill>
                <a:latin typeface="Calibri"/>
                <a:cs typeface="Calibri"/>
                <a:sym typeface="Calibri"/>
              </a:rPr>
              <a:t>trong</a:t>
            </a:r>
            <a:r>
              <a:rPr lang="en-US" sz="3600" dirty="0">
                <a:solidFill>
                  <a:schemeClr val="lt1"/>
                </a:solidFill>
                <a:latin typeface="Calibri"/>
                <a:cs typeface="Calibri"/>
                <a:sym typeface="Calibri"/>
              </a:rPr>
              <a:t> </a:t>
            </a:r>
            <a:r>
              <a:rPr lang="en-US" sz="3600" dirty="0" err="1">
                <a:solidFill>
                  <a:schemeClr val="lt1"/>
                </a:solidFill>
                <a:latin typeface="Calibri"/>
                <a:cs typeface="Calibri"/>
                <a:sym typeface="Calibri"/>
              </a:rPr>
              <a:t>xử</a:t>
            </a:r>
            <a:r>
              <a:rPr lang="en-US" sz="3600" dirty="0">
                <a:solidFill>
                  <a:schemeClr val="lt1"/>
                </a:solidFill>
                <a:latin typeface="Calibri"/>
                <a:cs typeface="Calibri"/>
                <a:sym typeface="Calibri"/>
              </a:rPr>
              <a:t> </a:t>
            </a:r>
            <a:r>
              <a:rPr lang="en-US" sz="3600" dirty="0" err="1">
                <a:solidFill>
                  <a:schemeClr val="lt1"/>
                </a:solidFill>
                <a:latin typeface="Calibri"/>
                <a:cs typeface="Calibri"/>
                <a:sym typeface="Calibri"/>
              </a:rPr>
              <a:t>lý</a:t>
            </a:r>
            <a:r>
              <a:rPr lang="en-US" sz="3600" dirty="0">
                <a:solidFill>
                  <a:schemeClr val="lt1"/>
                </a:solidFill>
                <a:latin typeface="Calibri"/>
                <a:cs typeface="Calibri"/>
                <a:sym typeface="Calibri"/>
              </a:rPr>
              <a:t> </a:t>
            </a:r>
            <a:r>
              <a:rPr lang="en-US" sz="3600" dirty="0" err="1">
                <a:solidFill>
                  <a:schemeClr val="lt1"/>
                </a:solidFill>
                <a:latin typeface="Calibri"/>
                <a:cs typeface="Calibri"/>
                <a:sym typeface="Calibri"/>
              </a:rPr>
              <a:t>chuỗi</a:t>
            </a:r>
            <a:endParaRPr dirty="0"/>
          </a:p>
        </p:txBody>
      </p:sp>
      <p:sp>
        <p:nvSpPr>
          <p:cNvPr id="31" name="TextBox 30">
            <a:extLst>
              <a:ext uri="{FF2B5EF4-FFF2-40B4-BE49-F238E27FC236}">
                <a16:creationId xmlns:a16="http://schemas.microsoft.com/office/drawing/2014/main" id="{99C35962-3EDA-4F96-B8C8-B4FA9A8D78D3}"/>
              </a:ext>
            </a:extLst>
          </p:cNvPr>
          <p:cNvSpPr txBox="1"/>
          <p:nvPr/>
        </p:nvSpPr>
        <p:spPr>
          <a:xfrm>
            <a:off x="2477862" y="3075057"/>
            <a:ext cx="7236276" cy="707886"/>
          </a:xfrm>
          <a:prstGeom prst="rect">
            <a:avLst/>
          </a:prstGeom>
          <a:noFill/>
        </p:spPr>
        <p:txBody>
          <a:bodyPr wrap="none" rtlCol="0">
            <a:spAutoFit/>
          </a:bodyPr>
          <a:lstStyle/>
          <a:p>
            <a:r>
              <a:rPr lang="en-US" sz="2000" i="1" dirty="0" err="1">
                <a:latin typeface="Calibri" panose="020F0502020204030204" pitchFamily="34" charset="0"/>
                <a:cs typeface="Calibri" panose="020F0502020204030204" pitchFamily="34" charset="0"/>
              </a:rPr>
              <a:t>Thực</a:t>
            </a:r>
            <a:r>
              <a:rPr lang="en-US" sz="2000" i="1" dirty="0">
                <a:latin typeface="Calibri" panose="020F0502020204030204" pitchFamily="34" charset="0"/>
                <a:cs typeface="Calibri" panose="020F0502020204030204" pitchFamily="34" charset="0"/>
              </a:rPr>
              <a:t> </a:t>
            </a:r>
            <a:r>
              <a:rPr lang="en-US" sz="2000" i="1" dirty="0" err="1">
                <a:latin typeface="Calibri" panose="020F0502020204030204" pitchFamily="34" charset="0"/>
                <a:cs typeface="Calibri" panose="020F0502020204030204" pitchFamily="34" charset="0"/>
              </a:rPr>
              <a:t>hiện</a:t>
            </a:r>
            <a:r>
              <a:rPr lang="en-US" sz="2000" i="1" dirty="0">
                <a:latin typeface="Calibri" panose="020F0502020204030204" pitchFamily="34" charset="0"/>
                <a:cs typeface="Calibri" panose="020F0502020204030204" pitchFamily="34" charset="0"/>
              </a:rPr>
              <a:t> </a:t>
            </a:r>
            <a:r>
              <a:rPr lang="en-US" sz="2000" i="1" dirty="0" err="1">
                <a:latin typeface="Calibri" panose="020F0502020204030204" pitchFamily="34" charset="0"/>
                <a:cs typeface="Calibri" panose="020F0502020204030204" pitchFamily="34" charset="0"/>
              </a:rPr>
              <a:t>chuẩn</a:t>
            </a:r>
            <a:r>
              <a:rPr lang="en-US" sz="2000" i="1" dirty="0">
                <a:latin typeface="Calibri" panose="020F0502020204030204" pitchFamily="34" charset="0"/>
                <a:cs typeface="Calibri" panose="020F0502020204030204" pitchFamily="34" charset="0"/>
              </a:rPr>
              <a:t> </a:t>
            </a:r>
            <a:r>
              <a:rPr lang="en-US" sz="2000" i="1" dirty="0" err="1">
                <a:latin typeface="Calibri" panose="020F0502020204030204" pitchFamily="34" charset="0"/>
                <a:cs typeface="Calibri" panose="020F0502020204030204" pitchFamily="34" charset="0"/>
              </a:rPr>
              <a:t>hoá</a:t>
            </a:r>
            <a:r>
              <a:rPr lang="en-US" sz="2000" i="1" dirty="0">
                <a:latin typeface="Calibri" panose="020F0502020204030204" pitchFamily="34" charset="0"/>
                <a:cs typeface="Calibri" panose="020F0502020204030204" pitchFamily="34" charset="0"/>
              </a:rPr>
              <a:t> </a:t>
            </a:r>
            <a:r>
              <a:rPr lang="en-US" sz="2000" i="1" dirty="0" err="1">
                <a:latin typeface="Calibri" panose="020F0502020204030204" pitchFamily="34" charset="0"/>
                <a:cs typeface="Calibri" panose="020F0502020204030204" pitchFamily="34" charset="0"/>
              </a:rPr>
              <a:t>một</a:t>
            </a:r>
            <a:r>
              <a:rPr lang="en-US" sz="2000" i="1" dirty="0">
                <a:latin typeface="Calibri" panose="020F0502020204030204" pitchFamily="34" charset="0"/>
                <a:cs typeface="Calibri" panose="020F0502020204030204" pitchFamily="34" charset="0"/>
              </a:rPr>
              <a:t> </a:t>
            </a:r>
            <a:r>
              <a:rPr lang="en-US" sz="2000" i="1" dirty="0" err="1">
                <a:latin typeface="Calibri" panose="020F0502020204030204" pitchFamily="34" charset="0"/>
                <a:cs typeface="Calibri" panose="020F0502020204030204" pitchFamily="34" charset="0"/>
              </a:rPr>
              <a:t>chuỗi</a:t>
            </a:r>
            <a:r>
              <a:rPr lang="en-US" sz="2000" i="1" dirty="0">
                <a:latin typeface="Calibri" panose="020F0502020204030204" pitchFamily="34" charset="0"/>
                <a:cs typeface="Calibri" panose="020F0502020204030204" pitchFamily="34" charset="0"/>
              </a:rPr>
              <a:t> </a:t>
            </a:r>
            <a:r>
              <a:rPr lang="en-US" sz="2000" i="1" dirty="0" err="1">
                <a:latin typeface="Calibri" panose="020F0502020204030204" pitchFamily="34" charset="0"/>
                <a:cs typeface="Calibri" panose="020F0502020204030204" pitchFamily="34" charset="0"/>
              </a:rPr>
              <a:t>họ</a:t>
            </a:r>
            <a:r>
              <a:rPr lang="en-US" sz="2000" i="1" dirty="0">
                <a:latin typeface="Calibri" panose="020F0502020204030204" pitchFamily="34" charset="0"/>
                <a:cs typeface="Calibri" panose="020F0502020204030204" pitchFamily="34" charset="0"/>
              </a:rPr>
              <a:t> </a:t>
            </a:r>
            <a:r>
              <a:rPr lang="en-US" sz="2000" i="1" dirty="0" err="1">
                <a:latin typeface="Calibri" panose="020F0502020204030204" pitchFamily="34" charset="0"/>
                <a:cs typeface="Calibri" panose="020F0502020204030204" pitchFamily="34" charset="0"/>
              </a:rPr>
              <a:t>tên</a:t>
            </a:r>
            <a:r>
              <a:rPr lang="en-US" sz="2000" i="1" dirty="0">
                <a:latin typeface="Calibri" panose="020F0502020204030204" pitchFamily="34" charset="0"/>
                <a:cs typeface="Calibri" panose="020F0502020204030204" pitchFamily="34" charset="0"/>
              </a:rPr>
              <a:t> </a:t>
            </a:r>
            <a:r>
              <a:rPr lang="en-US" sz="2000" i="1" dirty="0" err="1">
                <a:latin typeface="Calibri" panose="020F0502020204030204" pitchFamily="34" charset="0"/>
                <a:cs typeface="Calibri" panose="020F0502020204030204" pitchFamily="34" charset="0"/>
              </a:rPr>
              <a:t>được</a:t>
            </a:r>
            <a:r>
              <a:rPr lang="en-US" sz="2000" i="1" dirty="0">
                <a:latin typeface="Calibri" panose="020F0502020204030204" pitchFamily="34" charset="0"/>
                <a:cs typeface="Calibri" panose="020F0502020204030204" pitchFamily="34" charset="0"/>
              </a:rPr>
              <a:t> </a:t>
            </a:r>
            <a:r>
              <a:rPr lang="en-US" sz="2000" i="1" dirty="0" err="1">
                <a:latin typeface="Calibri" panose="020F0502020204030204" pitchFamily="34" charset="0"/>
                <a:cs typeface="Calibri" panose="020F0502020204030204" pitchFamily="34" charset="0"/>
              </a:rPr>
              <a:t>nhập</a:t>
            </a:r>
            <a:r>
              <a:rPr lang="en-US" sz="2000" i="1" dirty="0">
                <a:latin typeface="Calibri" panose="020F0502020204030204" pitchFamily="34" charset="0"/>
                <a:cs typeface="Calibri" panose="020F0502020204030204" pitchFamily="34" charset="0"/>
              </a:rPr>
              <a:t> </a:t>
            </a:r>
            <a:r>
              <a:rPr lang="en-US" sz="2000" i="1" dirty="0" err="1">
                <a:latin typeface="Calibri" panose="020F0502020204030204" pitchFamily="34" charset="0"/>
                <a:cs typeface="Calibri" panose="020F0502020204030204" pitchFamily="34" charset="0"/>
              </a:rPr>
              <a:t>vào</a:t>
            </a:r>
            <a:r>
              <a:rPr lang="en-US" sz="2000" i="1" dirty="0">
                <a:latin typeface="Calibri" panose="020F0502020204030204" pitchFamily="34" charset="0"/>
                <a:cs typeface="Calibri" panose="020F0502020204030204" pitchFamily="34" charset="0"/>
              </a:rPr>
              <a:t> </a:t>
            </a:r>
            <a:r>
              <a:rPr lang="en-US" sz="2000" i="1" dirty="0" err="1">
                <a:latin typeface="Calibri" panose="020F0502020204030204" pitchFamily="34" charset="0"/>
                <a:cs typeface="Calibri" panose="020F0502020204030204" pitchFamily="34" charset="0"/>
              </a:rPr>
              <a:t>từ</a:t>
            </a:r>
            <a:r>
              <a:rPr lang="en-US" sz="2000" i="1" dirty="0">
                <a:latin typeface="Calibri" panose="020F0502020204030204" pitchFamily="34" charset="0"/>
                <a:cs typeface="Calibri" panose="020F0502020204030204" pitchFamily="34" charset="0"/>
              </a:rPr>
              <a:t> </a:t>
            </a:r>
            <a:r>
              <a:rPr lang="en-US" sz="2000" i="1" dirty="0" err="1">
                <a:latin typeface="Calibri" panose="020F0502020204030204" pitchFamily="34" charset="0"/>
                <a:cs typeface="Calibri" panose="020F0502020204030204" pitchFamily="34" charset="0"/>
              </a:rPr>
              <a:t>bàn</a:t>
            </a:r>
            <a:r>
              <a:rPr lang="en-US" sz="2000" i="1" dirty="0">
                <a:latin typeface="Calibri" panose="020F0502020204030204" pitchFamily="34" charset="0"/>
                <a:cs typeface="Calibri" panose="020F0502020204030204" pitchFamily="34" charset="0"/>
              </a:rPr>
              <a:t> </a:t>
            </a:r>
            <a:r>
              <a:rPr lang="en-US" sz="2000" i="1" dirty="0" err="1">
                <a:latin typeface="Calibri" panose="020F0502020204030204" pitchFamily="34" charset="0"/>
                <a:cs typeface="Calibri" panose="020F0502020204030204" pitchFamily="34" charset="0"/>
              </a:rPr>
              <a:t>phím</a:t>
            </a:r>
            <a:r>
              <a:rPr lang="en-US" sz="2000" i="1" dirty="0">
                <a:latin typeface="Calibri" panose="020F0502020204030204" pitchFamily="34" charset="0"/>
                <a:cs typeface="Calibri" panose="020F0502020204030204" pitchFamily="34" charset="0"/>
              </a:rPr>
              <a:t>. </a:t>
            </a:r>
          </a:p>
          <a:p>
            <a:r>
              <a:rPr lang="en-US" sz="2000" i="1" dirty="0" err="1">
                <a:solidFill>
                  <a:srgbClr val="0070C0"/>
                </a:solidFill>
                <a:latin typeface="Calibri" panose="020F0502020204030204" pitchFamily="34" charset="0"/>
                <a:cs typeface="Calibri" panose="020F0502020204030204" pitchFamily="34" charset="0"/>
              </a:rPr>
              <a:t>Ví</a:t>
            </a:r>
            <a:r>
              <a:rPr lang="en-US" sz="2000" i="1" dirty="0">
                <a:solidFill>
                  <a:srgbClr val="0070C0"/>
                </a:solidFill>
                <a:latin typeface="Calibri" panose="020F0502020204030204" pitchFamily="34" charset="0"/>
                <a:cs typeface="Calibri" panose="020F0502020204030204" pitchFamily="34" charset="0"/>
              </a:rPr>
              <a:t> </a:t>
            </a:r>
            <a:r>
              <a:rPr lang="en-US" sz="2000" i="1" dirty="0" err="1">
                <a:solidFill>
                  <a:srgbClr val="0070C0"/>
                </a:solidFill>
                <a:latin typeface="Calibri" panose="020F0502020204030204" pitchFamily="34" charset="0"/>
                <a:cs typeface="Calibri" panose="020F0502020204030204" pitchFamily="34" charset="0"/>
              </a:rPr>
              <a:t>dụ</a:t>
            </a:r>
            <a:r>
              <a:rPr lang="en-US" sz="2000" i="1" dirty="0">
                <a:solidFill>
                  <a:srgbClr val="0070C0"/>
                </a:solidFill>
                <a:latin typeface="Calibri" panose="020F0502020204030204" pitchFamily="34" charset="0"/>
                <a:cs typeface="Calibri" panose="020F0502020204030204" pitchFamily="34" charset="0"/>
              </a:rPr>
              <a:t>: </a:t>
            </a:r>
            <a:r>
              <a:rPr lang="en-US" sz="2000" i="1" dirty="0" err="1">
                <a:solidFill>
                  <a:srgbClr val="0070C0"/>
                </a:solidFill>
                <a:latin typeface="Calibri" panose="020F0502020204030204" pitchFamily="34" charset="0"/>
                <a:cs typeface="Calibri" panose="020F0502020204030204" pitchFamily="34" charset="0"/>
              </a:rPr>
              <a:t>nGuyEn</a:t>
            </a:r>
            <a:r>
              <a:rPr lang="en-US" sz="2000" i="1" dirty="0">
                <a:solidFill>
                  <a:srgbClr val="0070C0"/>
                </a:solidFill>
                <a:latin typeface="Calibri" panose="020F0502020204030204" pitchFamily="34" charset="0"/>
                <a:cs typeface="Calibri" panose="020F0502020204030204" pitchFamily="34" charset="0"/>
              </a:rPr>
              <a:t>   van        An =&gt; Nguyen Van An</a:t>
            </a:r>
            <a:endParaRPr lang="vi-VN" sz="2000" i="1" dirty="0">
              <a:solidFill>
                <a:srgbClr val="0070C0"/>
              </a:solidFill>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2539211286"/>
      </p:ext>
    </p:extLst>
  </p:cSld>
  <p:clrMapOvr>
    <a:masterClrMapping/>
  </p:clrMapOvr>
  <p:transition spd="slow">
    <p:push dir="u"/>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15241" y="1281430"/>
            <a:ext cx="6101715" cy="3304540"/>
          </a:xfrm>
          <a:prstGeom prst="rect">
            <a:avLst/>
          </a:prstGeom>
          <a:blipFill rotWithShape="1">
            <a:blip r:embed="rId3" cstate="screen">
              <a:grayscl/>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67">
              <a:latin typeface="Arial" panose="020B0604020202020204" pitchFamily="34" charset="0"/>
              <a:cs typeface="Arial" panose="020B0604020202020204" pitchFamily="34" charset="0"/>
            </a:endParaRPr>
          </a:p>
        </p:txBody>
      </p:sp>
      <p:sp>
        <p:nvSpPr>
          <p:cNvPr id="3" name="矩形 2"/>
          <p:cNvSpPr/>
          <p:nvPr/>
        </p:nvSpPr>
        <p:spPr>
          <a:xfrm>
            <a:off x="6105527" y="1281430"/>
            <a:ext cx="6101715" cy="3304540"/>
          </a:xfrm>
          <a:prstGeom prst="rect">
            <a:avLst/>
          </a:prstGeom>
          <a:blipFill rotWithShape="1">
            <a:blip r:embed="rId4" cstate="screen">
              <a:grayscl/>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67">
              <a:latin typeface="Arial" panose="020B0604020202020204" pitchFamily="34" charset="0"/>
              <a:cs typeface="Arial" panose="020B0604020202020204" pitchFamily="34" charset="0"/>
            </a:endParaRPr>
          </a:p>
        </p:txBody>
      </p:sp>
      <p:sp>
        <p:nvSpPr>
          <p:cNvPr id="4" name="矩形 3"/>
          <p:cNvSpPr/>
          <p:nvPr/>
        </p:nvSpPr>
        <p:spPr>
          <a:xfrm>
            <a:off x="1174115" y="1281430"/>
            <a:ext cx="3276600" cy="5594351"/>
          </a:xfrm>
          <a:prstGeom prst="rect">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67">
              <a:latin typeface="Arial" panose="020B0604020202020204" pitchFamily="34" charset="0"/>
              <a:cs typeface="Arial" panose="020B0604020202020204" pitchFamily="34" charset="0"/>
            </a:endParaRPr>
          </a:p>
        </p:txBody>
      </p:sp>
      <p:sp>
        <p:nvSpPr>
          <p:cNvPr id="8" name="文本框 7"/>
          <p:cNvSpPr txBox="1"/>
          <p:nvPr/>
        </p:nvSpPr>
        <p:spPr>
          <a:xfrm>
            <a:off x="1536065" y="1484632"/>
            <a:ext cx="2552700" cy="830997"/>
          </a:xfrm>
          <a:prstGeom prst="rect">
            <a:avLst/>
          </a:prstGeom>
          <a:noFill/>
        </p:spPr>
        <p:txBody>
          <a:bodyPr wrap="square" rtlCol="0">
            <a:spAutoFit/>
          </a:bodyPr>
          <a:lstStyle/>
          <a:p>
            <a:pPr algn="l"/>
            <a:r>
              <a:rPr lang="en-US" altLang="zh-CN" sz="4800" b="1" dirty="0" err="1">
                <a:solidFill>
                  <a:schemeClr val="bg1"/>
                </a:solidFill>
                <a:latin typeface="Arial" panose="020B0604020202020204" pitchFamily="34" charset="0"/>
                <a:ea typeface="Microsoft YaHei UI" panose="020B0503020204020204" pitchFamily="34" charset="-122"/>
                <a:cs typeface="Arial" panose="020B0604020202020204" pitchFamily="34" charset="0"/>
              </a:rPr>
              <a:t>Phần</a:t>
            </a:r>
            <a:r>
              <a:rPr lang="en-US" altLang="zh-CN" sz="4800" b="1" dirty="0">
                <a:solidFill>
                  <a:schemeClr val="bg1"/>
                </a:solidFill>
                <a:latin typeface="Arial" panose="020B0604020202020204" pitchFamily="34" charset="0"/>
                <a:ea typeface="Microsoft YaHei UI" panose="020B0503020204020204" pitchFamily="34" charset="-122"/>
                <a:cs typeface="Arial" panose="020B0604020202020204" pitchFamily="34" charset="0"/>
              </a:rPr>
              <a:t> 2</a:t>
            </a:r>
            <a:endParaRPr lang="en-US" altLang="zh-CN" sz="4800" b="1" dirty="0">
              <a:solidFill>
                <a:schemeClr val="bg1"/>
              </a:solidFill>
              <a:latin typeface="Arial" panose="020B0604020202020204" pitchFamily="34" charset="0"/>
              <a:cs typeface="Arial" panose="020B0604020202020204" pitchFamily="34" charset="0"/>
            </a:endParaRPr>
          </a:p>
        </p:txBody>
      </p:sp>
      <p:sp>
        <p:nvSpPr>
          <p:cNvPr id="28" name="文本框 27"/>
          <p:cNvSpPr txBox="1"/>
          <p:nvPr/>
        </p:nvSpPr>
        <p:spPr>
          <a:xfrm>
            <a:off x="1174115" y="2346407"/>
            <a:ext cx="3276600" cy="379656"/>
          </a:xfrm>
          <a:prstGeom prst="rect">
            <a:avLst/>
          </a:prstGeom>
          <a:noFill/>
        </p:spPr>
        <p:txBody>
          <a:bodyPr wrap="square" rtlCol="0">
            <a:spAutoFit/>
          </a:bodyPr>
          <a:lstStyle/>
          <a:p>
            <a:pPr algn="ctr"/>
            <a:r>
              <a:rPr lang="en-US" altLang="zh-CN" sz="1867" b="1" dirty="0">
                <a:solidFill>
                  <a:schemeClr val="bg1"/>
                </a:solidFill>
                <a:latin typeface="Arial" panose="020B0604020202020204" pitchFamily="34" charset="0"/>
                <a:ea typeface="Microsoft YaHei UI" panose="020B0503020204020204" pitchFamily="34" charset="-122"/>
                <a:cs typeface="Arial" panose="020B0604020202020204" pitchFamily="34" charset="0"/>
              </a:rPr>
              <a:t>StringBuilder - </a:t>
            </a:r>
            <a:r>
              <a:rPr lang="en-US" altLang="zh-CN" sz="1867" b="1" dirty="0" err="1">
                <a:solidFill>
                  <a:schemeClr val="bg1"/>
                </a:solidFill>
                <a:latin typeface="Arial" panose="020B0604020202020204" pitchFamily="34" charset="0"/>
                <a:ea typeface="Microsoft YaHei UI" panose="020B0503020204020204" pitchFamily="34" charset="-122"/>
                <a:cs typeface="Arial" panose="020B0604020202020204" pitchFamily="34" charset="0"/>
              </a:rPr>
              <a:t>StringBuffer</a:t>
            </a:r>
            <a:endParaRPr lang="zh-CN" altLang="en-US" sz="1867" b="1" dirty="0">
              <a:solidFill>
                <a:schemeClr val="bg1"/>
              </a:solidFill>
              <a:latin typeface="Arial" panose="020B0604020202020204" pitchFamily="34" charset="0"/>
              <a:ea typeface="Microsoft YaHei UI" panose="020B0503020204020204" pitchFamily="34" charset="-122"/>
              <a:cs typeface="Arial" panose="020B0604020202020204" pitchFamily="34" charset="0"/>
            </a:endParaRPr>
          </a:p>
        </p:txBody>
      </p:sp>
    </p:spTree>
    <p:extLst>
      <p:ext uri="{BB962C8B-B14F-4D97-AF65-F5344CB8AC3E}">
        <p14:creationId xmlns:p14="http://schemas.microsoft.com/office/powerpoint/2010/main" val="3473054308"/>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0-#ppt_w/2"/>
                                          </p:val>
                                        </p:tav>
                                        <p:tav tm="100000">
                                          <p:val>
                                            <p:strVal val="#ppt_x"/>
                                          </p:val>
                                        </p:tav>
                                      </p:tavLst>
                                    </p:anim>
                                    <p:anim calcmode="lin" valueType="num">
                                      <p:cBhvr additive="base">
                                        <p:cTn id="8" dur="500" fill="hold"/>
                                        <p:tgtEl>
                                          <p:spTgt spid="2"/>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2" presetClass="entr" presetSubtype="2" fill="hold" grpId="0" nodeType="afterEffect">
                                  <p:stCondLst>
                                    <p:cond delay="0"/>
                                  </p:stCondLst>
                                  <p:childTnLst>
                                    <p:set>
                                      <p:cBhvr>
                                        <p:cTn id="11" dur="1" fill="hold">
                                          <p:stCondLst>
                                            <p:cond delay="0"/>
                                          </p:stCondLst>
                                        </p:cTn>
                                        <p:tgtEl>
                                          <p:spTgt spid="3"/>
                                        </p:tgtEl>
                                        <p:attrNameLst>
                                          <p:attrName>style.visibility</p:attrName>
                                        </p:attrNameLst>
                                      </p:cBhvr>
                                      <p:to>
                                        <p:strVal val="visible"/>
                                      </p:to>
                                    </p:set>
                                    <p:anim calcmode="lin" valueType="num">
                                      <p:cBhvr additive="base">
                                        <p:cTn id="12" dur="500" fill="hold"/>
                                        <p:tgtEl>
                                          <p:spTgt spid="3"/>
                                        </p:tgtEl>
                                        <p:attrNameLst>
                                          <p:attrName>ppt_x</p:attrName>
                                        </p:attrNameLst>
                                      </p:cBhvr>
                                      <p:tavLst>
                                        <p:tav tm="0">
                                          <p:val>
                                            <p:strVal val="1+#ppt_w/2"/>
                                          </p:val>
                                        </p:tav>
                                        <p:tav tm="100000">
                                          <p:val>
                                            <p:strVal val="#ppt_x"/>
                                          </p:val>
                                        </p:tav>
                                      </p:tavLst>
                                    </p:anim>
                                    <p:anim calcmode="lin" valueType="num">
                                      <p:cBhvr additive="base">
                                        <p:cTn id="13" dur="500" fill="hold"/>
                                        <p:tgtEl>
                                          <p:spTgt spid="3"/>
                                        </p:tgtEl>
                                        <p:attrNameLst>
                                          <p:attrName>ppt_y</p:attrName>
                                        </p:attrNameLst>
                                      </p:cBhvr>
                                      <p:tavLst>
                                        <p:tav tm="0">
                                          <p:val>
                                            <p:strVal val="#ppt_y"/>
                                          </p:val>
                                        </p:tav>
                                        <p:tav tm="100000">
                                          <p:val>
                                            <p:strVal val="#ppt_y"/>
                                          </p:val>
                                        </p:tav>
                                      </p:tavLst>
                                    </p:anim>
                                  </p:childTnLst>
                                </p:cTn>
                              </p:par>
                            </p:childTnLst>
                          </p:cTn>
                        </p:par>
                        <p:par>
                          <p:cTn id="14" fill="hold">
                            <p:stCondLst>
                              <p:cond delay="1000"/>
                            </p:stCondLst>
                            <p:childTnLst>
                              <p:par>
                                <p:cTn id="15" presetID="22" presetClass="entr" presetSubtype="1" fill="hold" grpId="0" nodeType="afterEffect">
                                  <p:stCondLst>
                                    <p:cond delay="0"/>
                                  </p:stCondLst>
                                  <p:childTnLst>
                                    <p:set>
                                      <p:cBhvr>
                                        <p:cTn id="16" dur="1" fill="hold">
                                          <p:stCondLst>
                                            <p:cond delay="0"/>
                                          </p:stCondLst>
                                        </p:cTn>
                                        <p:tgtEl>
                                          <p:spTgt spid="4"/>
                                        </p:tgtEl>
                                        <p:attrNameLst>
                                          <p:attrName>style.visibility</p:attrName>
                                        </p:attrNameLst>
                                      </p:cBhvr>
                                      <p:to>
                                        <p:strVal val="visible"/>
                                      </p:to>
                                    </p:set>
                                    <p:animEffect transition="in" filter="wipe(up)">
                                      <p:cBhvr>
                                        <p:cTn id="17" dur="500"/>
                                        <p:tgtEl>
                                          <p:spTgt spid="4"/>
                                        </p:tgtEl>
                                      </p:cBhvr>
                                    </p:animEffect>
                                  </p:childTnLst>
                                </p:cTn>
                              </p:par>
                            </p:childTnLst>
                          </p:cTn>
                        </p:par>
                        <p:par>
                          <p:cTn id="18" fill="hold">
                            <p:stCondLst>
                              <p:cond delay="1500"/>
                            </p:stCondLst>
                            <p:childTnLst>
                              <p:par>
                                <p:cTn id="19" presetID="53" presetClass="entr" presetSubtype="16" fill="hold" grpId="0" nodeType="afterEffect">
                                  <p:stCondLst>
                                    <p:cond delay="0"/>
                                  </p:stCondLst>
                                  <p:childTnLst>
                                    <p:set>
                                      <p:cBhvr>
                                        <p:cTn id="20" dur="1" fill="hold">
                                          <p:stCondLst>
                                            <p:cond delay="0"/>
                                          </p:stCondLst>
                                        </p:cTn>
                                        <p:tgtEl>
                                          <p:spTgt spid="8"/>
                                        </p:tgtEl>
                                        <p:attrNameLst>
                                          <p:attrName>style.visibility</p:attrName>
                                        </p:attrNameLst>
                                      </p:cBhvr>
                                      <p:to>
                                        <p:strVal val="visible"/>
                                      </p:to>
                                    </p:set>
                                    <p:anim calcmode="lin" valueType="num">
                                      <p:cBhvr>
                                        <p:cTn id="21" dur="500" fill="hold"/>
                                        <p:tgtEl>
                                          <p:spTgt spid="8"/>
                                        </p:tgtEl>
                                        <p:attrNameLst>
                                          <p:attrName>ppt_w</p:attrName>
                                        </p:attrNameLst>
                                      </p:cBhvr>
                                      <p:tavLst>
                                        <p:tav tm="0">
                                          <p:val>
                                            <p:fltVal val="0"/>
                                          </p:val>
                                        </p:tav>
                                        <p:tav tm="100000">
                                          <p:val>
                                            <p:strVal val="#ppt_w"/>
                                          </p:val>
                                        </p:tav>
                                      </p:tavLst>
                                    </p:anim>
                                    <p:anim calcmode="lin" valueType="num">
                                      <p:cBhvr>
                                        <p:cTn id="22" dur="500" fill="hold"/>
                                        <p:tgtEl>
                                          <p:spTgt spid="8"/>
                                        </p:tgtEl>
                                        <p:attrNameLst>
                                          <p:attrName>ppt_h</p:attrName>
                                        </p:attrNameLst>
                                      </p:cBhvr>
                                      <p:tavLst>
                                        <p:tav tm="0">
                                          <p:val>
                                            <p:fltVal val="0"/>
                                          </p:val>
                                        </p:tav>
                                        <p:tav tm="100000">
                                          <p:val>
                                            <p:strVal val="#ppt_h"/>
                                          </p:val>
                                        </p:tav>
                                      </p:tavLst>
                                    </p:anim>
                                    <p:animEffect transition="in" filter="fade">
                                      <p:cBhvr>
                                        <p:cTn id="23" dur="500"/>
                                        <p:tgtEl>
                                          <p:spTgt spid="8"/>
                                        </p:tgtEl>
                                      </p:cBhvr>
                                    </p:animEffect>
                                  </p:childTnLst>
                                </p:cTn>
                              </p:par>
                            </p:childTnLst>
                          </p:cTn>
                        </p:par>
                        <p:par>
                          <p:cTn id="24" fill="hold">
                            <p:stCondLst>
                              <p:cond delay="2000"/>
                            </p:stCondLst>
                            <p:childTnLst>
                              <p:par>
                                <p:cTn id="25" presetID="49" presetClass="entr" presetSubtype="0" decel="100000" fill="hold" grpId="0" nodeType="afterEffect">
                                  <p:stCondLst>
                                    <p:cond delay="0"/>
                                  </p:stCondLst>
                                  <p:childTnLst>
                                    <p:set>
                                      <p:cBhvr>
                                        <p:cTn id="26" dur="1" fill="hold">
                                          <p:stCondLst>
                                            <p:cond delay="0"/>
                                          </p:stCondLst>
                                        </p:cTn>
                                        <p:tgtEl>
                                          <p:spTgt spid="28"/>
                                        </p:tgtEl>
                                        <p:attrNameLst>
                                          <p:attrName>style.visibility</p:attrName>
                                        </p:attrNameLst>
                                      </p:cBhvr>
                                      <p:to>
                                        <p:strVal val="visible"/>
                                      </p:to>
                                    </p:set>
                                    <p:anim calcmode="lin" valueType="num">
                                      <p:cBhvr>
                                        <p:cTn id="27" dur="500" fill="hold"/>
                                        <p:tgtEl>
                                          <p:spTgt spid="28"/>
                                        </p:tgtEl>
                                        <p:attrNameLst>
                                          <p:attrName>ppt_w</p:attrName>
                                        </p:attrNameLst>
                                      </p:cBhvr>
                                      <p:tavLst>
                                        <p:tav tm="0">
                                          <p:val>
                                            <p:fltVal val="0"/>
                                          </p:val>
                                        </p:tav>
                                        <p:tav tm="100000">
                                          <p:val>
                                            <p:strVal val="#ppt_w"/>
                                          </p:val>
                                        </p:tav>
                                      </p:tavLst>
                                    </p:anim>
                                    <p:anim calcmode="lin" valueType="num">
                                      <p:cBhvr>
                                        <p:cTn id="28" dur="500" fill="hold"/>
                                        <p:tgtEl>
                                          <p:spTgt spid="28"/>
                                        </p:tgtEl>
                                        <p:attrNameLst>
                                          <p:attrName>ppt_h</p:attrName>
                                        </p:attrNameLst>
                                      </p:cBhvr>
                                      <p:tavLst>
                                        <p:tav tm="0">
                                          <p:val>
                                            <p:fltVal val="0"/>
                                          </p:val>
                                        </p:tav>
                                        <p:tav tm="100000">
                                          <p:val>
                                            <p:strVal val="#ppt_h"/>
                                          </p:val>
                                        </p:tav>
                                      </p:tavLst>
                                    </p:anim>
                                    <p:anim calcmode="lin" valueType="num">
                                      <p:cBhvr>
                                        <p:cTn id="29" dur="500" fill="hold"/>
                                        <p:tgtEl>
                                          <p:spTgt spid="28"/>
                                        </p:tgtEl>
                                        <p:attrNameLst>
                                          <p:attrName>style.rotation</p:attrName>
                                        </p:attrNameLst>
                                      </p:cBhvr>
                                      <p:tavLst>
                                        <p:tav tm="0">
                                          <p:val>
                                            <p:fltVal val="360"/>
                                          </p:val>
                                        </p:tav>
                                        <p:tav tm="100000">
                                          <p:val>
                                            <p:fltVal val="0"/>
                                          </p:val>
                                        </p:tav>
                                      </p:tavLst>
                                    </p:anim>
                                    <p:animEffect transition="in" filter="fade">
                                      <p:cBhvr>
                                        <p:cTn id="30" dur="500"/>
                                        <p:tgtEl>
                                          <p:spTgt spid="2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animBg="1"/>
      <p:bldP spid="4" grpId="0" bldLvl="0" animBg="1"/>
      <p:bldP spid="8" grpId="0"/>
      <p:bldP spid="28"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617114" y="3412836"/>
            <a:ext cx="10954329" cy="1097993"/>
          </a:xfrm>
          <a:prstGeom prst="rect">
            <a:avLst/>
          </a:prstGeom>
          <a:ln>
            <a:solidFill>
              <a:schemeClr val="accent1">
                <a:lumMod val="50000"/>
              </a:schemeClr>
            </a:solidFill>
            <a:headEnd type="none" w="med" len="med"/>
            <a:tailEnd type="none" w="med" len="med"/>
          </a:ln>
        </p:spPr>
        <p:style>
          <a:lnRef idx="2">
            <a:schemeClr val="accent2"/>
          </a:lnRef>
          <a:fillRef idx="1">
            <a:schemeClr val="lt1"/>
          </a:fillRef>
          <a:effectRef idx="0">
            <a:schemeClr val="accent2"/>
          </a:effectRef>
          <a:fontRef idx="minor">
            <a:schemeClr val="dk1"/>
          </a:fontRef>
        </p:style>
        <p:txBody>
          <a:bodyPr wrap="square" rtlCol="0">
            <a:spAutoFit/>
          </a:bodyPr>
          <a:lstStyle/>
          <a:p>
            <a:pPr>
              <a:lnSpc>
                <a:spcPct val="150000"/>
              </a:lnSpc>
            </a:pPr>
            <a:r>
              <a:rPr lang="vi-VN" sz="1867" b="1" dirty="0">
                <a:solidFill>
                  <a:schemeClr val="tx1"/>
                </a:solidFill>
              </a:rPr>
              <a:t>StringBuffer()</a:t>
            </a:r>
            <a:r>
              <a:rPr lang="vi-VN" sz="1867" dirty="0">
                <a:solidFill>
                  <a:schemeClr val="tx1"/>
                </a:solidFill>
              </a:rPr>
              <a:t>: Tạo ra một bộ đệm chuỗi với dung lượng ban đầu là 16</a:t>
            </a:r>
            <a:r>
              <a:rPr lang="en-US" sz="1867" dirty="0">
                <a:solidFill>
                  <a:schemeClr val="tx1"/>
                </a:solidFill>
              </a:rPr>
              <a:t>.</a:t>
            </a:r>
            <a:endParaRPr lang="vi-VN" sz="1867" dirty="0">
              <a:solidFill>
                <a:schemeClr val="tx1"/>
              </a:solidFill>
            </a:endParaRPr>
          </a:p>
          <a:p>
            <a:r>
              <a:rPr lang="vi-VN" sz="1867" b="1" dirty="0">
                <a:solidFill>
                  <a:schemeClr val="tx1"/>
                </a:solidFill>
              </a:rPr>
              <a:t>StringBuffer(String str)</a:t>
            </a:r>
            <a:r>
              <a:rPr lang="vi-VN" sz="1867" dirty="0">
                <a:solidFill>
                  <a:schemeClr val="tx1"/>
                </a:solidFill>
              </a:rPr>
              <a:t>: Tạo ra một bộ đệm chuỗi với chuỗi cụ thể.</a:t>
            </a:r>
          </a:p>
          <a:p>
            <a:r>
              <a:rPr lang="vi-VN" sz="1867" b="1" dirty="0">
                <a:solidFill>
                  <a:schemeClr val="tx1"/>
                </a:solidFill>
              </a:rPr>
              <a:t>StringBuffer(int capacity)</a:t>
            </a:r>
            <a:r>
              <a:rPr lang="vi-VN" sz="1867" dirty="0">
                <a:solidFill>
                  <a:schemeClr val="tx1"/>
                </a:solidFill>
              </a:rPr>
              <a:t>: Tạo ra một bộ đệm chuỗi với dung lượng được chỉ định như độ dài chuỗi.</a:t>
            </a:r>
          </a:p>
        </p:txBody>
      </p:sp>
      <p:sp>
        <p:nvSpPr>
          <p:cNvPr id="3" name="TextBox 2"/>
          <p:cNvSpPr txBox="1"/>
          <p:nvPr/>
        </p:nvSpPr>
        <p:spPr>
          <a:xfrm>
            <a:off x="617114" y="2956815"/>
            <a:ext cx="2678938" cy="379656"/>
          </a:xfrm>
          <a:prstGeom prst="rect">
            <a:avLst/>
          </a:prstGeom>
          <a:solidFill>
            <a:schemeClr val="accent1">
              <a:lumMod val="50000"/>
            </a:schemeClr>
          </a:solidFill>
          <a:ln>
            <a:solidFill>
              <a:schemeClr val="accent1">
                <a:lumMod val="50000"/>
              </a:schemeClr>
            </a:solidFill>
          </a:ln>
        </p:spPr>
        <p:style>
          <a:lnRef idx="0">
            <a:scrgbClr r="0" g="0" b="0"/>
          </a:lnRef>
          <a:fillRef idx="0">
            <a:scrgbClr r="0" g="0" b="0"/>
          </a:fillRef>
          <a:effectRef idx="0">
            <a:scrgbClr r="0" g="0" b="0"/>
          </a:effectRef>
          <a:fontRef idx="minor">
            <a:schemeClr val="lt1"/>
          </a:fontRef>
        </p:style>
        <p:txBody>
          <a:bodyPr wrap="none" rtlCol="0">
            <a:spAutoFit/>
          </a:bodyPr>
          <a:lstStyle/>
          <a:p>
            <a:r>
              <a:rPr lang="en-US" sz="1867" dirty="0" err="1"/>
              <a:t>Khởi</a:t>
            </a:r>
            <a:r>
              <a:rPr lang="en-US" sz="1867" dirty="0"/>
              <a:t> </a:t>
            </a:r>
            <a:r>
              <a:rPr lang="en-US" sz="1867" dirty="0" err="1"/>
              <a:t>tạo</a:t>
            </a:r>
            <a:r>
              <a:rPr lang="en-US" sz="1867" dirty="0"/>
              <a:t> 1 String Buffer</a:t>
            </a:r>
          </a:p>
        </p:txBody>
      </p:sp>
      <p:sp>
        <p:nvSpPr>
          <p:cNvPr id="4" name="TextBox 3"/>
          <p:cNvSpPr txBox="1"/>
          <p:nvPr/>
        </p:nvSpPr>
        <p:spPr>
          <a:xfrm>
            <a:off x="617114" y="1496215"/>
            <a:ext cx="10963565" cy="748795"/>
          </a:xfrm>
          <a:prstGeom prst="rect">
            <a:avLst/>
          </a:prstGeom>
          <a:ln>
            <a:solidFill>
              <a:schemeClr val="accent1">
                <a:lumMod val="50000"/>
              </a:schemeClr>
            </a:solidFill>
            <a:headEnd type="none" w="med" len="med"/>
            <a:tailEnd type="none" w="med" len="med"/>
          </a:ln>
        </p:spPr>
        <p:style>
          <a:lnRef idx="2">
            <a:schemeClr val="accent2"/>
          </a:lnRef>
          <a:fillRef idx="1">
            <a:schemeClr val="lt1"/>
          </a:fillRef>
          <a:effectRef idx="0">
            <a:schemeClr val="accent2"/>
          </a:effectRef>
          <a:fontRef idx="minor">
            <a:schemeClr val="dk1"/>
          </a:fontRef>
        </p:style>
        <p:txBody>
          <a:bodyPr wrap="square" rtlCol="0">
            <a:spAutoFit/>
          </a:bodyPr>
          <a:lstStyle/>
          <a:p>
            <a:r>
              <a:rPr lang="vi-VN" sz="1867" dirty="0">
                <a:solidFill>
                  <a:schemeClr val="tx1"/>
                </a:solidFill>
                <a:latin typeface="Arial (Body)"/>
              </a:rPr>
              <a:t> </a:t>
            </a:r>
            <a:r>
              <a:rPr lang="en-US" sz="2133" dirty="0">
                <a:solidFill>
                  <a:schemeClr val="tx1"/>
                </a:solidFill>
                <a:latin typeface="Arial (Body)"/>
              </a:rPr>
              <a:t>L</a:t>
            </a:r>
            <a:r>
              <a:rPr lang="vi-VN" sz="2133" dirty="0">
                <a:solidFill>
                  <a:schemeClr val="tx1"/>
                </a:solidFill>
                <a:latin typeface="Arial (Body)"/>
              </a:rPr>
              <a:t>ớp StringBuffer được sử dụng để tạo chuỗi </a:t>
            </a:r>
            <a:r>
              <a:rPr lang="vi-VN" sz="2133" b="1" dirty="0">
                <a:solidFill>
                  <a:schemeClr val="tx1"/>
                </a:solidFill>
                <a:latin typeface="Arial (Body)"/>
              </a:rPr>
              <a:t>có thể thay đổi </a:t>
            </a:r>
            <a:r>
              <a:rPr lang="vi-VN" sz="2133" dirty="0">
                <a:solidFill>
                  <a:schemeClr val="tx1"/>
                </a:solidFill>
                <a:latin typeface="Arial (Body)"/>
              </a:rPr>
              <a:t>(mutable). </a:t>
            </a:r>
            <a:r>
              <a:rPr lang="en-US" sz="2133" dirty="0">
                <a:solidFill>
                  <a:schemeClr val="tx1"/>
                </a:solidFill>
                <a:latin typeface="Arial (Body)"/>
              </a:rPr>
              <a:t>   </a:t>
            </a:r>
          </a:p>
          <a:p>
            <a:r>
              <a:rPr lang="en-US" sz="2133" dirty="0" err="1">
                <a:solidFill>
                  <a:schemeClr val="tx1"/>
                </a:solidFill>
                <a:latin typeface="Arial (Body)"/>
              </a:rPr>
              <a:t>Tương</a:t>
            </a:r>
            <a:r>
              <a:rPr lang="en-US" sz="2133" dirty="0">
                <a:solidFill>
                  <a:schemeClr val="tx1"/>
                </a:solidFill>
                <a:latin typeface="Arial (Body)"/>
              </a:rPr>
              <a:t> </a:t>
            </a:r>
            <a:r>
              <a:rPr lang="vi-VN" sz="2133" dirty="0">
                <a:solidFill>
                  <a:schemeClr val="tx1"/>
                </a:solidFill>
                <a:latin typeface="Arial (Body)"/>
              </a:rPr>
              <a:t>tự như lớp String ngoại trừ nó có thể thay đổi.</a:t>
            </a:r>
            <a:endParaRPr lang="en-US" sz="2133" dirty="0">
              <a:solidFill>
                <a:schemeClr val="tx1"/>
              </a:solidFill>
              <a:latin typeface="Arial (Body)"/>
            </a:endParaRPr>
          </a:p>
        </p:txBody>
      </p:sp>
      <p:pic>
        <p:nvPicPr>
          <p:cNvPr id="9" name="Google Shape;95;p14">
            <a:extLst>
              <a:ext uri="{FF2B5EF4-FFF2-40B4-BE49-F238E27FC236}">
                <a16:creationId xmlns:a16="http://schemas.microsoft.com/office/drawing/2014/main" id="{D6C42370-FDB3-4967-99E5-5A4A061C1F4E}"/>
              </a:ext>
            </a:extLst>
          </p:cNvPr>
          <p:cNvPicPr preferRelativeResize="0"/>
          <p:nvPr/>
        </p:nvPicPr>
        <p:blipFill rotWithShape="1">
          <a:blip r:embed="rId3">
            <a:alphaModFix/>
          </a:blip>
          <a:srcRect t="22725" b="56345"/>
          <a:stretch/>
        </p:blipFill>
        <p:spPr>
          <a:xfrm>
            <a:off x="0" y="0"/>
            <a:ext cx="12192000" cy="789709"/>
          </a:xfrm>
          <a:prstGeom prst="rect">
            <a:avLst/>
          </a:prstGeom>
          <a:noFill/>
          <a:ln>
            <a:noFill/>
          </a:ln>
        </p:spPr>
      </p:pic>
      <p:sp>
        <p:nvSpPr>
          <p:cNvPr id="10" name="Google Shape;96;p14">
            <a:extLst>
              <a:ext uri="{FF2B5EF4-FFF2-40B4-BE49-F238E27FC236}">
                <a16:creationId xmlns:a16="http://schemas.microsoft.com/office/drawing/2014/main" id="{A5CEBF4A-8775-4689-B407-16E8C7F115EE}"/>
              </a:ext>
            </a:extLst>
          </p:cNvPr>
          <p:cNvSpPr txBox="1"/>
          <p:nvPr/>
        </p:nvSpPr>
        <p:spPr>
          <a:xfrm>
            <a:off x="48066" y="91490"/>
            <a:ext cx="7188200" cy="599084"/>
          </a:xfrm>
          <a:prstGeom prst="rect">
            <a:avLst/>
          </a:prstGeom>
          <a:noFill/>
          <a:ln>
            <a:noFill/>
          </a:ln>
        </p:spPr>
        <p:txBody>
          <a:bodyPr spcFirstLastPara="1" wrap="square" lIns="91425" tIns="45700" rIns="91425" bIns="45700" anchor="b" anchorCtr="0">
            <a:noAutofit/>
          </a:bodyPr>
          <a:lstStyle/>
          <a:p>
            <a:pPr marL="0" marR="0" lvl="0" indent="0" algn="just" rtl="0">
              <a:lnSpc>
                <a:spcPct val="90000"/>
              </a:lnSpc>
              <a:spcBef>
                <a:spcPts val="0"/>
              </a:spcBef>
              <a:spcAft>
                <a:spcPts val="0"/>
              </a:spcAft>
              <a:buClr>
                <a:schemeClr val="lt1"/>
              </a:buClr>
              <a:buSzPts val="3600"/>
              <a:buFont typeface="Calibri"/>
              <a:buNone/>
            </a:pPr>
            <a:r>
              <a:rPr lang="en-US" altLang="zh-CN" sz="3600" dirty="0" err="1">
                <a:solidFill>
                  <a:schemeClr val="bg1"/>
                </a:solidFill>
                <a:latin typeface="Arial" panose="020B0604020202020204" pitchFamily="34" charset="0"/>
                <a:ea typeface="Microsoft YaHei UI" panose="020B0503020204020204" pitchFamily="34" charset="-122"/>
                <a:cs typeface="Arial" panose="020B0604020202020204" pitchFamily="34" charset="0"/>
              </a:rPr>
              <a:t>StringBuffer</a:t>
            </a:r>
            <a:endParaRPr dirty="0"/>
          </a:p>
        </p:txBody>
      </p:sp>
      <p:pic>
        <p:nvPicPr>
          <p:cNvPr id="6" name="Picture 5">
            <a:extLst>
              <a:ext uri="{FF2B5EF4-FFF2-40B4-BE49-F238E27FC236}">
                <a16:creationId xmlns:a16="http://schemas.microsoft.com/office/drawing/2014/main" id="{CBDEEC7A-60D9-42A0-BA9E-7B52DD911D43}"/>
              </a:ext>
            </a:extLst>
          </p:cNvPr>
          <p:cNvPicPr>
            <a:picLocks noChangeAspect="1"/>
          </p:cNvPicPr>
          <p:nvPr/>
        </p:nvPicPr>
        <p:blipFill>
          <a:blip r:embed="rId4"/>
          <a:stretch>
            <a:fillRect/>
          </a:stretch>
        </p:blipFill>
        <p:spPr>
          <a:xfrm>
            <a:off x="2682842" y="4761625"/>
            <a:ext cx="6378029" cy="1674233"/>
          </a:xfrm>
          <a:prstGeom prst="rect">
            <a:avLst/>
          </a:prstGeom>
        </p:spPr>
      </p:pic>
    </p:spTree>
    <p:extLst>
      <p:ext uri="{BB962C8B-B14F-4D97-AF65-F5344CB8AC3E}">
        <p14:creationId xmlns:p14="http://schemas.microsoft.com/office/powerpoint/2010/main" val="3287078437"/>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gtEl>
                                        <p:attrNameLst>
                                          <p:attrName>style.visibility</p:attrName>
                                        </p:attrNameLst>
                                      </p:cBhvr>
                                      <p:to>
                                        <p:strVal val="visible"/>
                                      </p:to>
                                    </p:set>
                                    <p:animEffect transition="in" filter="fade">
                                      <p:cBhvr>
                                        <p:cTn id="10" dur="500"/>
                                        <p:tgtEl>
                                          <p:spTgt spid="3"/>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2"/>
                                        </p:tgtEl>
                                        <p:attrNameLst>
                                          <p:attrName>style.visibility</p:attrName>
                                        </p:attrNameLst>
                                      </p:cBhvr>
                                      <p:to>
                                        <p:strVal val="visible"/>
                                      </p:to>
                                    </p:set>
                                    <p:animEffect transition="in" filter="fade">
                                      <p:cBhvr>
                                        <p:cTn id="13" dur="500"/>
                                        <p:tgtEl>
                                          <p:spTgt spid="2"/>
                                        </p:tgtEl>
                                      </p:cBhvr>
                                    </p:animEffect>
                                  </p:childTnLst>
                                </p:cTn>
                              </p:par>
                              <p:par>
                                <p:cTn id="14" presetID="10" presetClass="entr" presetSubtype="0" fill="hold" nodeType="withEffect">
                                  <p:stCondLst>
                                    <p:cond delay="0"/>
                                  </p:stCondLst>
                                  <p:childTnLst>
                                    <p:set>
                                      <p:cBhvr>
                                        <p:cTn id="15" dur="1" fill="hold">
                                          <p:stCondLst>
                                            <p:cond delay="0"/>
                                          </p:stCondLst>
                                        </p:cTn>
                                        <p:tgtEl>
                                          <p:spTgt spid="6"/>
                                        </p:tgtEl>
                                        <p:attrNameLst>
                                          <p:attrName>style.visibility</p:attrName>
                                        </p:attrNameLst>
                                      </p:cBhvr>
                                      <p:to>
                                        <p:strVal val="visible"/>
                                      </p:to>
                                    </p:set>
                                    <p:animEffect transition="in" filter="fade">
                                      <p:cBhvr>
                                        <p:cTn id="16"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animBg="1"/>
      <p:bldP spid="4"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0" name="Table 9"/>
          <p:cNvGraphicFramePr>
            <a:graphicFrameLocks noGrp="1"/>
          </p:cNvGraphicFramePr>
          <p:nvPr>
            <p:extLst>
              <p:ext uri="{D42A27DB-BD31-4B8C-83A1-F6EECF244321}">
                <p14:modId xmlns:p14="http://schemas.microsoft.com/office/powerpoint/2010/main" val="3906739184"/>
              </p:ext>
            </p:extLst>
          </p:nvPr>
        </p:nvGraphicFramePr>
        <p:xfrm>
          <a:off x="965200" y="1119684"/>
          <a:ext cx="10261600" cy="5165489"/>
        </p:xfrm>
        <a:graphic>
          <a:graphicData uri="http://schemas.openxmlformats.org/drawingml/2006/table">
            <a:tbl>
              <a:tblPr firstRow="1" bandRow="1">
                <a:tableStyleId>{74C1A8A3-306A-4EB7-A6B1-4F7E0EB9C5D6}</a:tableStyleId>
              </a:tblPr>
              <a:tblGrid>
                <a:gridCol w="2882191">
                  <a:extLst>
                    <a:ext uri="{9D8B030D-6E8A-4147-A177-3AD203B41FA5}">
                      <a16:colId xmlns:a16="http://schemas.microsoft.com/office/drawing/2014/main" val="20000"/>
                    </a:ext>
                  </a:extLst>
                </a:gridCol>
                <a:gridCol w="7379409">
                  <a:extLst>
                    <a:ext uri="{9D8B030D-6E8A-4147-A177-3AD203B41FA5}">
                      <a16:colId xmlns:a16="http://schemas.microsoft.com/office/drawing/2014/main" val="20003"/>
                    </a:ext>
                  </a:extLst>
                </a:gridCol>
              </a:tblGrid>
              <a:tr h="494453">
                <a:tc>
                  <a:txBody>
                    <a:bodyPr/>
                    <a:lstStyle/>
                    <a:p>
                      <a:pPr algn="ctr"/>
                      <a:r>
                        <a:rPr lang="en-US" sz="1600" dirty="0" err="1"/>
                        <a:t>Phương</a:t>
                      </a:r>
                      <a:r>
                        <a:rPr lang="en-US" sz="1600" baseline="0" dirty="0"/>
                        <a:t> </a:t>
                      </a:r>
                      <a:r>
                        <a:rPr lang="en-US" sz="1600" baseline="0" dirty="0" err="1"/>
                        <a:t>thức</a:t>
                      </a:r>
                      <a:endParaRPr lang="vi-VN" sz="1600" dirty="0">
                        <a:latin typeface="Arial (Body)"/>
                        <a:cs typeface="Arial" panose="020B0604020202020204" pitchFamily="34" charset="0"/>
                      </a:endParaRPr>
                    </a:p>
                  </a:txBody>
                  <a:tcPr marL="121920" marR="121920" marT="60960" marB="6096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1600" dirty="0" err="1"/>
                        <a:t>Cách</a:t>
                      </a:r>
                      <a:r>
                        <a:rPr lang="en-US" sz="1600" baseline="0" dirty="0"/>
                        <a:t> </a:t>
                      </a:r>
                      <a:r>
                        <a:rPr lang="en-US" sz="1600" baseline="0" dirty="0" err="1"/>
                        <a:t>dùng</a:t>
                      </a:r>
                      <a:endParaRPr lang="vi-VN" sz="1600" dirty="0">
                        <a:latin typeface="Arial (Body)"/>
                        <a:cs typeface="Arial" panose="020B0604020202020204" pitchFamily="34" charset="0"/>
                      </a:endParaRPr>
                    </a:p>
                  </a:txBody>
                  <a:tcPr marL="121920" marR="121920" marT="60960" marB="6096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0"/>
                  </a:ext>
                </a:extLst>
              </a:tr>
              <a:tr h="498664">
                <a:tc>
                  <a:txBody>
                    <a:bodyPr/>
                    <a:lstStyle/>
                    <a:p>
                      <a:pPr lvl="0" algn="ctr"/>
                      <a:r>
                        <a:rPr lang="en-US" sz="1600" b="0" kern="1200" dirty="0">
                          <a:solidFill>
                            <a:schemeClr val="dk1"/>
                          </a:solidFill>
                          <a:effectLst/>
                        </a:rPr>
                        <a:t>append(String s)</a:t>
                      </a:r>
                      <a:endParaRPr lang="vi-VN" sz="1600" b="0" u="none" dirty="0">
                        <a:latin typeface="Arial (Body)"/>
                        <a:cs typeface="Arial" panose="020B0604020202020204" pitchFamily="34" charset="0"/>
                      </a:endParaRPr>
                    </a:p>
                  </a:txBody>
                  <a:tcPr marL="121920" marR="121920" marT="60960" marB="6096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vi-VN" sz="1600" b="0" kern="1200" dirty="0">
                          <a:solidFill>
                            <a:schemeClr val="dk1"/>
                          </a:solidFill>
                          <a:effectLst/>
                        </a:rPr>
                        <a:t>nối thêm các chuỗi được chỉ định với chuỗi này</a:t>
                      </a:r>
                      <a:endParaRPr lang="vi-VN" sz="1600" dirty="0">
                        <a:latin typeface="Arial (Body)"/>
                        <a:cs typeface="Arial" panose="020B0604020202020204" pitchFamily="34" charset="0"/>
                      </a:endParaRPr>
                    </a:p>
                  </a:txBody>
                  <a:tcPr marL="121920" marR="121920" marT="60960" marB="6096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1"/>
                  </a:ext>
                </a:extLst>
              </a:tr>
              <a:tr h="365760">
                <a:tc>
                  <a:txBody>
                    <a:bodyPr/>
                    <a:lstStyle/>
                    <a:p>
                      <a:pPr algn="ctr"/>
                      <a:r>
                        <a:rPr lang="en-US" sz="1600" b="0" kern="1200" dirty="0">
                          <a:solidFill>
                            <a:schemeClr val="dk1"/>
                          </a:solidFill>
                          <a:effectLst/>
                        </a:rPr>
                        <a:t>insert(</a:t>
                      </a:r>
                      <a:r>
                        <a:rPr lang="en-US" sz="1600" b="0" kern="1200" dirty="0" err="1">
                          <a:solidFill>
                            <a:schemeClr val="dk1"/>
                          </a:solidFill>
                          <a:effectLst/>
                        </a:rPr>
                        <a:t>int</a:t>
                      </a:r>
                      <a:r>
                        <a:rPr lang="en-US" sz="1600" b="0" kern="1200" dirty="0">
                          <a:solidFill>
                            <a:schemeClr val="dk1"/>
                          </a:solidFill>
                          <a:effectLst/>
                        </a:rPr>
                        <a:t> Index</a:t>
                      </a:r>
                      <a:r>
                        <a:rPr lang="en-US" sz="1600" b="0" kern="1200" baseline="0" dirty="0">
                          <a:solidFill>
                            <a:schemeClr val="dk1"/>
                          </a:solidFill>
                          <a:effectLst/>
                        </a:rPr>
                        <a:t> </a:t>
                      </a:r>
                      <a:r>
                        <a:rPr lang="en-US" sz="1600" b="0" kern="1200" dirty="0">
                          <a:solidFill>
                            <a:schemeClr val="dk1"/>
                          </a:solidFill>
                          <a:effectLst/>
                        </a:rPr>
                        <a:t>, String s)</a:t>
                      </a:r>
                      <a:endParaRPr lang="en-US" sz="1600" b="0" dirty="0">
                        <a:latin typeface="Arial (Body)"/>
                        <a:cs typeface="Arial" panose="020B0604020202020204" pitchFamily="34" charset="0"/>
                      </a:endParaRPr>
                    </a:p>
                  </a:txBody>
                  <a:tcPr marL="121920" marR="121920" marT="60960" marB="6096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t"/>
                      <a:r>
                        <a:rPr lang="en-US" sz="1600" b="0" kern="1200" dirty="0" err="1">
                          <a:solidFill>
                            <a:schemeClr val="dk1"/>
                          </a:solidFill>
                          <a:effectLst/>
                        </a:rPr>
                        <a:t>chèn</a:t>
                      </a:r>
                      <a:r>
                        <a:rPr lang="en-US" sz="1600" b="0" kern="1200" dirty="0">
                          <a:solidFill>
                            <a:schemeClr val="dk1"/>
                          </a:solidFill>
                          <a:effectLst/>
                        </a:rPr>
                        <a:t> </a:t>
                      </a:r>
                      <a:r>
                        <a:rPr lang="en-US" sz="1600" b="0" kern="1200" dirty="0" err="1">
                          <a:solidFill>
                            <a:schemeClr val="dk1"/>
                          </a:solidFill>
                          <a:effectLst/>
                        </a:rPr>
                        <a:t>chuỗi</a:t>
                      </a:r>
                      <a:r>
                        <a:rPr lang="en-US" sz="1600" b="0" kern="1200" dirty="0">
                          <a:solidFill>
                            <a:schemeClr val="dk1"/>
                          </a:solidFill>
                          <a:effectLst/>
                        </a:rPr>
                        <a:t> </a:t>
                      </a:r>
                      <a:r>
                        <a:rPr lang="en-US" sz="1600" b="0" kern="1200" dirty="0" err="1">
                          <a:solidFill>
                            <a:schemeClr val="dk1"/>
                          </a:solidFill>
                          <a:effectLst/>
                        </a:rPr>
                        <a:t>chỉ</a:t>
                      </a:r>
                      <a:r>
                        <a:rPr lang="en-US" sz="1600" b="0" kern="1200" dirty="0">
                          <a:solidFill>
                            <a:schemeClr val="dk1"/>
                          </a:solidFill>
                          <a:effectLst/>
                        </a:rPr>
                        <a:t> </a:t>
                      </a:r>
                      <a:r>
                        <a:rPr lang="en-US" sz="1600" b="0" kern="1200" dirty="0" err="1">
                          <a:solidFill>
                            <a:schemeClr val="dk1"/>
                          </a:solidFill>
                          <a:effectLst/>
                        </a:rPr>
                        <a:t>định</a:t>
                      </a:r>
                      <a:r>
                        <a:rPr lang="en-US" sz="1600" b="0" kern="1200" dirty="0">
                          <a:solidFill>
                            <a:schemeClr val="dk1"/>
                          </a:solidFill>
                          <a:effectLst/>
                        </a:rPr>
                        <a:t> </a:t>
                      </a:r>
                      <a:r>
                        <a:rPr lang="en-US" sz="1600" b="0" kern="1200" dirty="0" err="1">
                          <a:solidFill>
                            <a:schemeClr val="dk1"/>
                          </a:solidFill>
                          <a:effectLst/>
                        </a:rPr>
                        <a:t>với</a:t>
                      </a:r>
                      <a:r>
                        <a:rPr lang="en-US" sz="1600" b="0" kern="1200" dirty="0">
                          <a:solidFill>
                            <a:schemeClr val="dk1"/>
                          </a:solidFill>
                          <a:effectLst/>
                        </a:rPr>
                        <a:t> </a:t>
                      </a:r>
                      <a:r>
                        <a:rPr lang="en-US" sz="1600" b="0" kern="1200" dirty="0" err="1">
                          <a:solidFill>
                            <a:schemeClr val="dk1"/>
                          </a:solidFill>
                          <a:effectLst/>
                        </a:rPr>
                        <a:t>chuỗi</a:t>
                      </a:r>
                      <a:r>
                        <a:rPr lang="en-US" sz="1600" b="0" kern="1200" dirty="0">
                          <a:solidFill>
                            <a:schemeClr val="dk1"/>
                          </a:solidFill>
                          <a:effectLst/>
                        </a:rPr>
                        <a:t> </a:t>
                      </a:r>
                      <a:r>
                        <a:rPr lang="en-US" sz="1600" b="0" kern="1200" dirty="0" err="1">
                          <a:solidFill>
                            <a:schemeClr val="dk1"/>
                          </a:solidFill>
                          <a:effectLst/>
                        </a:rPr>
                        <a:t>này</a:t>
                      </a:r>
                      <a:r>
                        <a:rPr lang="en-US" sz="1600" b="0" kern="1200" dirty="0">
                          <a:solidFill>
                            <a:schemeClr val="dk1"/>
                          </a:solidFill>
                          <a:effectLst/>
                        </a:rPr>
                        <a:t> </a:t>
                      </a:r>
                      <a:r>
                        <a:rPr lang="en-US" sz="1600" b="0" kern="1200" dirty="0" err="1">
                          <a:solidFill>
                            <a:schemeClr val="dk1"/>
                          </a:solidFill>
                          <a:effectLst/>
                        </a:rPr>
                        <a:t>tại</a:t>
                      </a:r>
                      <a:r>
                        <a:rPr lang="en-US" sz="1600" b="0" kern="1200" dirty="0">
                          <a:solidFill>
                            <a:schemeClr val="dk1"/>
                          </a:solidFill>
                          <a:effectLst/>
                        </a:rPr>
                        <a:t> </a:t>
                      </a:r>
                      <a:r>
                        <a:rPr lang="en-US" sz="1600" b="0" kern="1200" dirty="0" err="1">
                          <a:solidFill>
                            <a:schemeClr val="dk1"/>
                          </a:solidFill>
                          <a:effectLst/>
                        </a:rPr>
                        <a:t>vị</a:t>
                      </a:r>
                      <a:r>
                        <a:rPr lang="en-US" sz="1600" b="0" kern="1200" dirty="0">
                          <a:solidFill>
                            <a:schemeClr val="dk1"/>
                          </a:solidFill>
                          <a:effectLst/>
                        </a:rPr>
                        <a:t> </a:t>
                      </a:r>
                      <a:r>
                        <a:rPr lang="en-US" sz="1600" b="0" kern="1200" dirty="0" err="1">
                          <a:solidFill>
                            <a:schemeClr val="dk1"/>
                          </a:solidFill>
                          <a:effectLst/>
                        </a:rPr>
                        <a:t>trí</a:t>
                      </a:r>
                      <a:r>
                        <a:rPr lang="en-US" sz="1600" b="0" kern="1200" dirty="0">
                          <a:solidFill>
                            <a:schemeClr val="dk1"/>
                          </a:solidFill>
                          <a:effectLst/>
                        </a:rPr>
                        <a:t> </a:t>
                      </a:r>
                      <a:r>
                        <a:rPr lang="en-US" sz="1600" b="0" kern="1200" dirty="0" err="1">
                          <a:solidFill>
                            <a:schemeClr val="dk1"/>
                          </a:solidFill>
                          <a:effectLst/>
                        </a:rPr>
                        <a:t>quy</a:t>
                      </a:r>
                      <a:r>
                        <a:rPr lang="en-US" sz="1600" b="0" kern="1200" dirty="0">
                          <a:solidFill>
                            <a:schemeClr val="dk1"/>
                          </a:solidFill>
                          <a:effectLst/>
                        </a:rPr>
                        <a:t> </a:t>
                      </a:r>
                      <a:r>
                        <a:rPr lang="en-US" sz="1600" b="0" kern="1200" dirty="0" err="1">
                          <a:solidFill>
                            <a:schemeClr val="dk1"/>
                          </a:solidFill>
                          <a:effectLst/>
                        </a:rPr>
                        <a:t>định</a:t>
                      </a:r>
                      <a:endParaRPr lang="en-US" sz="1600" dirty="0">
                        <a:effectLst/>
                        <a:latin typeface="Arial (Body)"/>
                      </a:endParaRPr>
                    </a:p>
                  </a:txBody>
                  <a:tcPr marL="50800" marR="50800" marT="50800" marB="508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2"/>
                  </a:ext>
                </a:extLst>
              </a:tr>
              <a:tr h="609600">
                <a:tc>
                  <a:txBody>
                    <a:bodyPr/>
                    <a:lstStyle/>
                    <a:p>
                      <a:pPr algn="ctr"/>
                      <a:r>
                        <a:rPr lang="en-US" sz="1600" b="0" kern="1200" dirty="0">
                          <a:solidFill>
                            <a:schemeClr val="dk1"/>
                          </a:solidFill>
                          <a:effectLst/>
                        </a:rPr>
                        <a:t>replace(</a:t>
                      </a:r>
                      <a:r>
                        <a:rPr lang="en-US" sz="1600" b="0" kern="1200" dirty="0" err="1">
                          <a:solidFill>
                            <a:schemeClr val="dk1"/>
                          </a:solidFill>
                          <a:effectLst/>
                        </a:rPr>
                        <a:t>int</a:t>
                      </a:r>
                      <a:r>
                        <a:rPr lang="en-US" sz="1600" b="0" kern="1200" dirty="0">
                          <a:solidFill>
                            <a:schemeClr val="dk1"/>
                          </a:solidFill>
                          <a:effectLst/>
                        </a:rPr>
                        <a:t> </a:t>
                      </a:r>
                      <a:r>
                        <a:rPr lang="en-US" sz="1600" b="0" kern="1200" dirty="0" err="1">
                          <a:solidFill>
                            <a:schemeClr val="dk1"/>
                          </a:solidFill>
                          <a:effectLst/>
                        </a:rPr>
                        <a:t>startIndex</a:t>
                      </a:r>
                      <a:r>
                        <a:rPr lang="en-US" sz="1600" b="0" kern="1200" dirty="0">
                          <a:solidFill>
                            <a:schemeClr val="dk1"/>
                          </a:solidFill>
                          <a:effectLst/>
                        </a:rPr>
                        <a:t>, </a:t>
                      </a:r>
                      <a:r>
                        <a:rPr lang="en-US" sz="1600" b="0" kern="1200" dirty="0" err="1">
                          <a:solidFill>
                            <a:schemeClr val="dk1"/>
                          </a:solidFill>
                          <a:effectLst/>
                        </a:rPr>
                        <a:t>int</a:t>
                      </a:r>
                      <a:r>
                        <a:rPr lang="en-US" sz="1600" b="0" kern="1200" dirty="0">
                          <a:solidFill>
                            <a:schemeClr val="dk1"/>
                          </a:solidFill>
                          <a:effectLst/>
                        </a:rPr>
                        <a:t> </a:t>
                      </a:r>
                      <a:r>
                        <a:rPr lang="en-US" sz="1600" b="0" kern="1200" dirty="0" err="1">
                          <a:solidFill>
                            <a:schemeClr val="dk1"/>
                          </a:solidFill>
                          <a:effectLst/>
                        </a:rPr>
                        <a:t>endIndex</a:t>
                      </a:r>
                      <a:r>
                        <a:rPr lang="en-US" sz="1600" b="0" kern="1200" dirty="0">
                          <a:solidFill>
                            <a:schemeClr val="dk1"/>
                          </a:solidFill>
                          <a:effectLst/>
                        </a:rPr>
                        <a:t>, String </a:t>
                      </a:r>
                      <a:r>
                        <a:rPr lang="en-US" sz="1600" b="0" kern="1200" dirty="0" err="1">
                          <a:solidFill>
                            <a:schemeClr val="dk1"/>
                          </a:solidFill>
                          <a:effectLst/>
                        </a:rPr>
                        <a:t>str</a:t>
                      </a:r>
                      <a:r>
                        <a:rPr lang="en-US" sz="1600" b="0" kern="1200" dirty="0">
                          <a:solidFill>
                            <a:schemeClr val="dk1"/>
                          </a:solidFill>
                          <a:effectLst/>
                        </a:rPr>
                        <a:t>)</a:t>
                      </a:r>
                      <a:endParaRPr lang="vi-VN" sz="1600" b="0" dirty="0">
                        <a:latin typeface="Arial (Body)"/>
                        <a:cs typeface="Arial" panose="020B0604020202020204" pitchFamily="34" charset="0"/>
                      </a:endParaRPr>
                    </a:p>
                  </a:txBody>
                  <a:tcPr marL="121920" marR="121920" marT="60960" marB="6096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600" b="0" kern="1200" dirty="0" err="1">
                          <a:solidFill>
                            <a:schemeClr val="dk1"/>
                          </a:solidFill>
                          <a:effectLst/>
                        </a:rPr>
                        <a:t>thay</a:t>
                      </a:r>
                      <a:r>
                        <a:rPr lang="en-US" sz="1600" b="0" kern="1200" dirty="0">
                          <a:solidFill>
                            <a:schemeClr val="dk1"/>
                          </a:solidFill>
                          <a:effectLst/>
                        </a:rPr>
                        <a:t> </a:t>
                      </a:r>
                      <a:r>
                        <a:rPr lang="en-US" sz="1600" b="0" kern="1200" dirty="0" err="1">
                          <a:solidFill>
                            <a:schemeClr val="dk1"/>
                          </a:solidFill>
                          <a:effectLst/>
                        </a:rPr>
                        <a:t>thế</a:t>
                      </a:r>
                      <a:r>
                        <a:rPr lang="en-US" sz="1600" b="0" kern="1200" dirty="0">
                          <a:solidFill>
                            <a:schemeClr val="dk1"/>
                          </a:solidFill>
                          <a:effectLst/>
                        </a:rPr>
                        <a:t> </a:t>
                      </a:r>
                      <a:r>
                        <a:rPr lang="en-US" sz="1600" b="0" kern="1200" dirty="0" err="1">
                          <a:solidFill>
                            <a:schemeClr val="dk1"/>
                          </a:solidFill>
                          <a:effectLst/>
                        </a:rPr>
                        <a:t>chuỗi</a:t>
                      </a:r>
                      <a:r>
                        <a:rPr lang="en-US" sz="1600" b="0" kern="1200" dirty="0">
                          <a:solidFill>
                            <a:schemeClr val="dk1"/>
                          </a:solidFill>
                          <a:effectLst/>
                        </a:rPr>
                        <a:t> </a:t>
                      </a:r>
                      <a:r>
                        <a:rPr lang="en-US" sz="1600" b="0" kern="1200" dirty="0" err="1">
                          <a:solidFill>
                            <a:schemeClr val="dk1"/>
                          </a:solidFill>
                          <a:effectLst/>
                        </a:rPr>
                        <a:t>từ</a:t>
                      </a:r>
                      <a:r>
                        <a:rPr lang="en-US" sz="1600" b="0" kern="1200" dirty="0">
                          <a:solidFill>
                            <a:schemeClr val="dk1"/>
                          </a:solidFill>
                          <a:effectLst/>
                        </a:rPr>
                        <a:t> </a:t>
                      </a:r>
                      <a:r>
                        <a:rPr lang="en-US" sz="1600" b="0" kern="1200" dirty="0" err="1">
                          <a:solidFill>
                            <a:schemeClr val="dk1"/>
                          </a:solidFill>
                          <a:effectLst/>
                        </a:rPr>
                        <a:t>vị</a:t>
                      </a:r>
                      <a:r>
                        <a:rPr lang="en-US" sz="1600" b="0" kern="1200" dirty="0">
                          <a:solidFill>
                            <a:schemeClr val="dk1"/>
                          </a:solidFill>
                          <a:effectLst/>
                        </a:rPr>
                        <a:t> </a:t>
                      </a:r>
                      <a:r>
                        <a:rPr lang="en-US" sz="1600" b="0" kern="1200" dirty="0" err="1">
                          <a:solidFill>
                            <a:schemeClr val="dk1"/>
                          </a:solidFill>
                          <a:effectLst/>
                        </a:rPr>
                        <a:t>trị</a:t>
                      </a:r>
                      <a:r>
                        <a:rPr lang="en-US" sz="1600" b="0" kern="1200" dirty="0">
                          <a:solidFill>
                            <a:schemeClr val="dk1"/>
                          </a:solidFill>
                          <a:effectLst/>
                        </a:rPr>
                        <a:t> </a:t>
                      </a:r>
                      <a:r>
                        <a:rPr lang="en-US" sz="1600" b="0" kern="1200" dirty="0" err="1">
                          <a:solidFill>
                            <a:schemeClr val="dk1"/>
                          </a:solidFill>
                          <a:effectLst/>
                        </a:rPr>
                        <a:t>startIndex</a:t>
                      </a:r>
                      <a:r>
                        <a:rPr lang="en-US" sz="1600" b="0" kern="1200" dirty="0">
                          <a:solidFill>
                            <a:schemeClr val="dk1"/>
                          </a:solidFill>
                          <a:effectLst/>
                        </a:rPr>
                        <a:t> </a:t>
                      </a:r>
                      <a:r>
                        <a:rPr lang="en-US" sz="1600" b="0" kern="1200" dirty="0" err="1">
                          <a:solidFill>
                            <a:schemeClr val="dk1"/>
                          </a:solidFill>
                          <a:effectLst/>
                        </a:rPr>
                        <a:t>đến</a:t>
                      </a:r>
                      <a:r>
                        <a:rPr lang="en-US" sz="1600" b="0" kern="1200" dirty="0">
                          <a:solidFill>
                            <a:schemeClr val="dk1"/>
                          </a:solidFill>
                          <a:effectLst/>
                        </a:rPr>
                        <a:t> </a:t>
                      </a:r>
                      <a:r>
                        <a:rPr lang="en-US" sz="1600" b="0" kern="1200" dirty="0" err="1">
                          <a:solidFill>
                            <a:schemeClr val="dk1"/>
                          </a:solidFill>
                          <a:effectLst/>
                        </a:rPr>
                        <a:t>endIndex</a:t>
                      </a:r>
                      <a:r>
                        <a:rPr lang="en-US" sz="1600" b="0" kern="1200" dirty="0">
                          <a:solidFill>
                            <a:schemeClr val="dk1"/>
                          </a:solidFill>
                          <a:effectLst/>
                        </a:rPr>
                        <a:t> </a:t>
                      </a:r>
                      <a:r>
                        <a:rPr lang="en-US" sz="1600" b="0" kern="1200" dirty="0" err="1">
                          <a:solidFill>
                            <a:schemeClr val="dk1"/>
                          </a:solidFill>
                          <a:effectLst/>
                        </a:rPr>
                        <a:t>bằng</a:t>
                      </a:r>
                      <a:r>
                        <a:rPr lang="en-US" sz="1600" b="0" kern="1200" dirty="0">
                          <a:solidFill>
                            <a:schemeClr val="dk1"/>
                          </a:solidFill>
                          <a:effectLst/>
                        </a:rPr>
                        <a:t> </a:t>
                      </a:r>
                      <a:r>
                        <a:rPr lang="en-US" sz="1600" b="0" kern="1200" dirty="0" err="1">
                          <a:solidFill>
                            <a:schemeClr val="dk1"/>
                          </a:solidFill>
                          <a:effectLst/>
                        </a:rPr>
                        <a:t>chuỗi</a:t>
                      </a:r>
                      <a:r>
                        <a:rPr lang="en-US" sz="1600" b="0" kern="1200" dirty="0">
                          <a:solidFill>
                            <a:schemeClr val="dk1"/>
                          </a:solidFill>
                          <a:effectLst/>
                        </a:rPr>
                        <a:t> </a:t>
                      </a:r>
                      <a:r>
                        <a:rPr lang="en-US" sz="1600" b="0" kern="1200" dirty="0" err="1">
                          <a:solidFill>
                            <a:schemeClr val="dk1"/>
                          </a:solidFill>
                          <a:effectLst/>
                        </a:rPr>
                        <a:t>str</a:t>
                      </a:r>
                      <a:endParaRPr lang="vi-VN" sz="1600" dirty="0">
                        <a:latin typeface="Arial (Body)"/>
                        <a:cs typeface="Arial" panose="020B0604020202020204" pitchFamily="34" charset="0"/>
                      </a:endParaRPr>
                    </a:p>
                  </a:txBody>
                  <a:tcPr marL="121920" marR="121920" marT="60960" marB="6096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3"/>
                  </a:ext>
                </a:extLst>
              </a:tr>
              <a:tr h="609600">
                <a:tc>
                  <a:txBody>
                    <a:bodyPr/>
                    <a:lstStyle/>
                    <a:p>
                      <a:pPr algn="ctr"/>
                      <a:r>
                        <a:rPr lang="en-US" sz="1600" b="0" kern="1200" dirty="0">
                          <a:solidFill>
                            <a:schemeClr val="dk1"/>
                          </a:solidFill>
                          <a:effectLst/>
                        </a:rPr>
                        <a:t>delete(</a:t>
                      </a:r>
                      <a:r>
                        <a:rPr lang="en-US" sz="1600" b="0" kern="1200" dirty="0" err="1">
                          <a:solidFill>
                            <a:schemeClr val="dk1"/>
                          </a:solidFill>
                          <a:effectLst/>
                        </a:rPr>
                        <a:t>int</a:t>
                      </a:r>
                      <a:r>
                        <a:rPr lang="en-US" sz="1600" b="0" kern="1200" dirty="0">
                          <a:solidFill>
                            <a:schemeClr val="dk1"/>
                          </a:solidFill>
                          <a:effectLst/>
                        </a:rPr>
                        <a:t> </a:t>
                      </a:r>
                      <a:r>
                        <a:rPr lang="en-US" sz="1600" b="0" kern="1200" dirty="0" err="1">
                          <a:solidFill>
                            <a:schemeClr val="dk1"/>
                          </a:solidFill>
                          <a:effectLst/>
                        </a:rPr>
                        <a:t>startIndex</a:t>
                      </a:r>
                      <a:r>
                        <a:rPr lang="en-US" sz="1600" b="0" kern="1200" dirty="0">
                          <a:solidFill>
                            <a:schemeClr val="dk1"/>
                          </a:solidFill>
                          <a:effectLst/>
                        </a:rPr>
                        <a:t>, </a:t>
                      </a:r>
                      <a:r>
                        <a:rPr lang="en-US" sz="1600" b="0" kern="1200" dirty="0" err="1">
                          <a:solidFill>
                            <a:schemeClr val="dk1"/>
                          </a:solidFill>
                          <a:effectLst/>
                        </a:rPr>
                        <a:t>int</a:t>
                      </a:r>
                      <a:r>
                        <a:rPr lang="en-US" sz="1600" b="0" kern="1200" dirty="0">
                          <a:solidFill>
                            <a:schemeClr val="dk1"/>
                          </a:solidFill>
                          <a:effectLst/>
                        </a:rPr>
                        <a:t> </a:t>
                      </a:r>
                      <a:r>
                        <a:rPr lang="en-US" sz="1600" b="0" kern="1200" dirty="0" err="1">
                          <a:solidFill>
                            <a:schemeClr val="dk1"/>
                          </a:solidFill>
                          <a:effectLst/>
                        </a:rPr>
                        <a:t>endIndex</a:t>
                      </a:r>
                      <a:r>
                        <a:rPr lang="en-US" sz="1600" b="0" kern="1200" dirty="0">
                          <a:solidFill>
                            <a:schemeClr val="dk1"/>
                          </a:solidFill>
                          <a:effectLst/>
                        </a:rPr>
                        <a:t>)</a:t>
                      </a:r>
                      <a:endParaRPr lang="vi-VN" sz="1600" b="0" dirty="0">
                        <a:latin typeface="Arial (Body)"/>
                        <a:cs typeface="Arial" panose="020B0604020202020204" pitchFamily="34" charset="0"/>
                      </a:endParaRPr>
                    </a:p>
                  </a:txBody>
                  <a:tcPr marL="121920" marR="121920" marT="60960" marB="6096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600" b="0" kern="1200" dirty="0">
                          <a:solidFill>
                            <a:schemeClr val="dk1"/>
                          </a:solidFill>
                          <a:effectLst/>
                        </a:rPr>
                        <a:t> </a:t>
                      </a:r>
                      <a:r>
                        <a:rPr lang="en-US" sz="1600" b="0" kern="1200" dirty="0" err="1">
                          <a:solidFill>
                            <a:schemeClr val="dk1"/>
                          </a:solidFill>
                          <a:effectLst/>
                        </a:rPr>
                        <a:t>xóa</a:t>
                      </a:r>
                      <a:r>
                        <a:rPr lang="en-US" sz="1600" b="0" kern="1200" dirty="0">
                          <a:solidFill>
                            <a:schemeClr val="dk1"/>
                          </a:solidFill>
                          <a:effectLst/>
                        </a:rPr>
                        <a:t> </a:t>
                      </a:r>
                      <a:r>
                        <a:rPr lang="en-US" sz="1600" b="0" kern="1200" dirty="0" err="1">
                          <a:solidFill>
                            <a:schemeClr val="dk1"/>
                          </a:solidFill>
                          <a:effectLst/>
                        </a:rPr>
                        <a:t>chuỗi</a:t>
                      </a:r>
                      <a:r>
                        <a:rPr lang="en-US" sz="1600" b="0" kern="1200" dirty="0">
                          <a:solidFill>
                            <a:schemeClr val="dk1"/>
                          </a:solidFill>
                          <a:effectLst/>
                        </a:rPr>
                        <a:t> </a:t>
                      </a:r>
                      <a:r>
                        <a:rPr lang="en-US" sz="1600" b="0" kern="1200" dirty="0" err="1">
                          <a:solidFill>
                            <a:schemeClr val="dk1"/>
                          </a:solidFill>
                          <a:effectLst/>
                        </a:rPr>
                        <a:t>từ</a:t>
                      </a:r>
                      <a:r>
                        <a:rPr lang="en-US" sz="1600" b="0" kern="1200" dirty="0">
                          <a:solidFill>
                            <a:schemeClr val="dk1"/>
                          </a:solidFill>
                          <a:effectLst/>
                        </a:rPr>
                        <a:t> </a:t>
                      </a:r>
                      <a:r>
                        <a:rPr lang="en-US" sz="1600" b="0" kern="1200" dirty="0" err="1">
                          <a:solidFill>
                            <a:schemeClr val="dk1"/>
                          </a:solidFill>
                          <a:effectLst/>
                        </a:rPr>
                        <a:t>vị</a:t>
                      </a:r>
                      <a:r>
                        <a:rPr lang="en-US" sz="1600" b="0" kern="1200" dirty="0">
                          <a:solidFill>
                            <a:schemeClr val="dk1"/>
                          </a:solidFill>
                          <a:effectLst/>
                        </a:rPr>
                        <a:t> </a:t>
                      </a:r>
                      <a:r>
                        <a:rPr lang="en-US" sz="1600" b="0" kern="1200" dirty="0" err="1">
                          <a:solidFill>
                            <a:schemeClr val="dk1"/>
                          </a:solidFill>
                          <a:effectLst/>
                        </a:rPr>
                        <a:t>trí</a:t>
                      </a:r>
                      <a:r>
                        <a:rPr lang="en-US" sz="1600" b="0" kern="1200" dirty="0">
                          <a:solidFill>
                            <a:schemeClr val="dk1"/>
                          </a:solidFill>
                          <a:effectLst/>
                        </a:rPr>
                        <a:t> </a:t>
                      </a:r>
                      <a:r>
                        <a:rPr lang="en-US" sz="1600" b="0" kern="1200" dirty="0" err="1">
                          <a:solidFill>
                            <a:schemeClr val="dk1"/>
                          </a:solidFill>
                          <a:effectLst/>
                        </a:rPr>
                        <a:t>startIndex</a:t>
                      </a:r>
                      <a:r>
                        <a:rPr lang="en-US" sz="1600" b="0" kern="1200" dirty="0">
                          <a:solidFill>
                            <a:schemeClr val="dk1"/>
                          </a:solidFill>
                          <a:effectLst/>
                        </a:rPr>
                        <a:t> </a:t>
                      </a:r>
                      <a:r>
                        <a:rPr lang="en-US" sz="1600" b="0" kern="1200" dirty="0" err="1">
                          <a:solidFill>
                            <a:schemeClr val="dk1"/>
                          </a:solidFill>
                          <a:effectLst/>
                        </a:rPr>
                        <a:t>đến</a:t>
                      </a:r>
                      <a:r>
                        <a:rPr lang="en-US" sz="1600" b="0" kern="1200" dirty="0">
                          <a:solidFill>
                            <a:schemeClr val="dk1"/>
                          </a:solidFill>
                          <a:effectLst/>
                        </a:rPr>
                        <a:t> </a:t>
                      </a:r>
                      <a:r>
                        <a:rPr lang="en-US" sz="1600" b="0" kern="1200" dirty="0" err="1">
                          <a:solidFill>
                            <a:schemeClr val="dk1"/>
                          </a:solidFill>
                          <a:effectLst/>
                        </a:rPr>
                        <a:t>endIndex</a:t>
                      </a:r>
                      <a:endParaRPr lang="vi-VN" sz="1600" dirty="0">
                        <a:latin typeface="Arial (Body)"/>
                        <a:cs typeface="Arial" panose="020B0604020202020204" pitchFamily="34" charset="0"/>
                      </a:endParaRPr>
                    </a:p>
                  </a:txBody>
                  <a:tcPr marL="121920" marR="121920" marT="60960" marB="6096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5"/>
                  </a:ext>
                </a:extLst>
              </a:tr>
              <a:tr h="494453">
                <a:tc>
                  <a:txBody>
                    <a:bodyPr/>
                    <a:lstStyle/>
                    <a:p>
                      <a:pPr algn="ctr"/>
                      <a:r>
                        <a:rPr lang="en-US" sz="1600" b="0" kern="1200" dirty="0">
                          <a:solidFill>
                            <a:schemeClr val="dk1"/>
                          </a:solidFill>
                          <a:effectLst/>
                        </a:rPr>
                        <a:t> reverse()</a:t>
                      </a:r>
                      <a:endParaRPr lang="vi-VN" sz="1600" b="0" dirty="0">
                        <a:latin typeface="Arial (Body)"/>
                        <a:cs typeface="Arial" panose="020B0604020202020204" pitchFamily="34" charset="0"/>
                      </a:endParaRPr>
                    </a:p>
                  </a:txBody>
                  <a:tcPr marL="121920" marR="121920" marT="60960" marB="6096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vi-VN" sz="1600" b="0" kern="1200" dirty="0">
                          <a:solidFill>
                            <a:schemeClr val="dk1"/>
                          </a:solidFill>
                          <a:effectLst/>
                        </a:rPr>
                        <a:t>đảo ngược chuỗi</a:t>
                      </a:r>
                      <a:endParaRPr lang="vi-VN" sz="1600" dirty="0">
                        <a:latin typeface="Arial (Body)"/>
                        <a:cs typeface="Arial" panose="020B0604020202020204" pitchFamily="34" charset="0"/>
                      </a:endParaRPr>
                    </a:p>
                  </a:txBody>
                  <a:tcPr marL="121920" marR="121920" marT="60960" marB="6096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704194332"/>
                  </a:ext>
                </a:extLst>
              </a:tr>
              <a:tr h="494453">
                <a:tc>
                  <a:txBody>
                    <a:bodyPr/>
                    <a:lstStyle/>
                    <a:p>
                      <a:pPr algn="ctr"/>
                      <a:r>
                        <a:rPr lang="en-US" sz="1600" b="0" kern="1200" dirty="0" err="1">
                          <a:solidFill>
                            <a:schemeClr val="dk1"/>
                          </a:solidFill>
                          <a:effectLst/>
                        </a:rPr>
                        <a:t>charAt</a:t>
                      </a:r>
                      <a:r>
                        <a:rPr lang="en-US" sz="1600" b="0" kern="1200" dirty="0">
                          <a:solidFill>
                            <a:schemeClr val="dk1"/>
                          </a:solidFill>
                          <a:effectLst/>
                        </a:rPr>
                        <a:t>(</a:t>
                      </a:r>
                      <a:r>
                        <a:rPr lang="en-US" sz="1600" b="0" kern="1200" dirty="0" err="1">
                          <a:solidFill>
                            <a:schemeClr val="dk1"/>
                          </a:solidFill>
                          <a:effectLst/>
                        </a:rPr>
                        <a:t>int</a:t>
                      </a:r>
                      <a:r>
                        <a:rPr lang="en-US" sz="1600" b="0" kern="1200" dirty="0">
                          <a:solidFill>
                            <a:schemeClr val="dk1"/>
                          </a:solidFill>
                          <a:effectLst/>
                        </a:rPr>
                        <a:t> index)</a:t>
                      </a:r>
                      <a:endParaRPr lang="vi-VN" sz="1600" b="0" dirty="0">
                        <a:latin typeface="Arial (Body)"/>
                        <a:cs typeface="Arial" panose="020B0604020202020204" pitchFamily="34" charset="0"/>
                      </a:endParaRPr>
                    </a:p>
                  </a:txBody>
                  <a:tcPr marL="121920" marR="121920" marT="60960" marB="6096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600" b="0" kern="1200" dirty="0" err="1">
                          <a:solidFill>
                            <a:schemeClr val="dk1"/>
                          </a:solidFill>
                          <a:effectLst/>
                        </a:rPr>
                        <a:t>trả</a:t>
                      </a:r>
                      <a:r>
                        <a:rPr lang="en-US" sz="1600" b="0" kern="1200" dirty="0">
                          <a:solidFill>
                            <a:schemeClr val="dk1"/>
                          </a:solidFill>
                          <a:effectLst/>
                        </a:rPr>
                        <a:t> </a:t>
                      </a:r>
                      <a:r>
                        <a:rPr lang="en-US" sz="1600" b="0" kern="1200" dirty="0" err="1">
                          <a:solidFill>
                            <a:schemeClr val="dk1"/>
                          </a:solidFill>
                          <a:effectLst/>
                        </a:rPr>
                        <a:t>về</a:t>
                      </a:r>
                      <a:r>
                        <a:rPr lang="en-US" sz="1600" b="0" kern="1200" dirty="0">
                          <a:solidFill>
                            <a:schemeClr val="dk1"/>
                          </a:solidFill>
                          <a:effectLst/>
                        </a:rPr>
                        <a:t> </a:t>
                      </a:r>
                      <a:r>
                        <a:rPr lang="en-US" sz="1600" b="0" kern="1200" dirty="0" err="1">
                          <a:solidFill>
                            <a:schemeClr val="dk1"/>
                          </a:solidFill>
                          <a:effectLst/>
                        </a:rPr>
                        <a:t>ký</a:t>
                      </a:r>
                      <a:r>
                        <a:rPr lang="en-US" sz="1600" b="0" kern="1200" dirty="0">
                          <a:solidFill>
                            <a:schemeClr val="dk1"/>
                          </a:solidFill>
                          <a:effectLst/>
                        </a:rPr>
                        <a:t> </a:t>
                      </a:r>
                      <a:r>
                        <a:rPr lang="en-US" sz="1600" b="0" kern="1200" dirty="0" err="1">
                          <a:solidFill>
                            <a:schemeClr val="dk1"/>
                          </a:solidFill>
                          <a:effectLst/>
                        </a:rPr>
                        <a:t>tự</a:t>
                      </a:r>
                      <a:r>
                        <a:rPr lang="en-US" sz="1600" b="0" kern="1200" dirty="0">
                          <a:solidFill>
                            <a:schemeClr val="dk1"/>
                          </a:solidFill>
                          <a:effectLst/>
                        </a:rPr>
                        <a:t> </a:t>
                      </a:r>
                      <a:r>
                        <a:rPr lang="en-US" sz="1600" b="0" kern="1200" dirty="0" err="1">
                          <a:solidFill>
                            <a:schemeClr val="dk1"/>
                          </a:solidFill>
                          <a:effectLst/>
                        </a:rPr>
                        <a:t>tại</a:t>
                      </a:r>
                      <a:r>
                        <a:rPr lang="en-US" sz="1600" b="0" kern="1200" dirty="0">
                          <a:solidFill>
                            <a:schemeClr val="dk1"/>
                          </a:solidFill>
                          <a:effectLst/>
                        </a:rPr>
                        <a:t> </a:t>
                      </a:r>
                      <a:r>
                        <a:rPr lang="en-US" sz="1600" b="0" kern="1200" dirty="0" err="1">
                          <a:solidFill>
                            <a:schemeClr val="dk1"/>
                          </a:solidFill>
                          <a:effectLst/>
                        </a:rPr>
                        <a:t>vị</a:t>
                      </a:r>
                      <a:r>
                        <a:rPr lang="en-US" sz="1600" b="0" kern="1200" dirty="0">
                          <a:solidFill>
                            <a:schemeClr val="dk1"/>
                          </a:solidFill>
                          <a:effectLst/>
                        </a:rPr>
                        <a:t> </a:t>
                      </a:r>
                      <a:r>
                        <a:rPr lang="en-US" sz="1600" b="0" kern="1200" dirty="0" err="1">
                          <a:solidFill>
                            <a:schemeClr val="dk1"/>
                          </a:solidFill>
                          <a:effectLst/>
                        </a:rPr>
                        <a:t>trí</a:t>
                      </a:r>
                      <a:r>
                        <a:rPr lang="en-US" sz="1600" b="0" kern="1200" dirty="0">
                          <a:solidFill>
                            <a:schemeClr val="dk1"/>
                          </a:solidFill>
                          <a:effectLst/>
                        </a:rPr>
                        <a:t> </a:t>
                      </a:r>
                      <a:r>
                        <a:rPr lang="en-US" sz="1600" b="0" kern="1200" dirty="0" err="1">
                          <a:solidFill>
                            <a:schemeClr val="dk1"/>
                          </a:solidFill>
                          <a:effectLst/>
                        </a:rPr>
                        <a:t>quy</a:t>
                      </a:r>
                      <a:r>
                        <a:rPr lang="en-US" sz="1600" b="0" kern="1200" dirty="0">
                          <a:solidFill>
                            <a:schemeClr val="dk1"/>
                          </a:solidFill>
                          <a:effectLst/>
                        </a:rPr>
                        <a:t> </a:t>
                      </a:r>
                      <a:r>
                        <a:rPr lang="en-US" sz="1600" b="0" kern="1200" dirty="0" err="1">
                          <a:solidFill>
                            <a:schemeClr val="dk1"/>
                          </a:solidFill>
                          <a:effectLst/>
                        </a:rPr>
                        <a:t>định</a:t>
                      </a:r>
                      <a:endParaRPr lang="vi-VN" sz="1600" dirty="0">
                        <a:latin typeface="Arial (Body)"/>
                        <a:cs typeface="Arial" panose="020B0604020202020204" pitchFamily="34" charset="0"/>
                      </a:endParaRPr>
                    </a:p>
                  </a:txBody>
                  <a:tcPr marL="121920" marR="121920" marT="60960" marB="6096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857637189"/>
                  </a:ext>
                </a:extLst>
              </a:tr>
              <a:tr h="494453">
                <a:tc>
                  <a:txBody>
                    <a:bodyPr/>
                    <a:lstStyle/>
                    <a:p>
                      <a:pPr algn="ctr"/>
                      <a:r>
                        <a:rPr lang="en-US" sz="1600" b="0" kern="1200" dirty="0">
                          <a:solidFill>
                            <a:schemeClr val="dk1"/>
                          </a:solidFill>
                          <a:effectLst/>
                        </a:rPr>
                        <a:t>length()</a:t>
                      </a:r>
                      <a:endParaRPr lang="vi-VN" sz="1600" b="0" dirty="0">
                        <a:latin typeface="Arial (Body)"/>
                        <a:cs typeface="Arial" panose="020B0604020202020204" pitchFamily="34" charset="0"/>
                      </a:endParaRPr>
                    </a:p>
                  </a:txBody>
                  <a:tcPr marL="121920" marR="121920" marT="60960" marB="6096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600" b="0" kern="1200" dirty="0" err="1">
                          <a:solidFill>
                            <a:schemeClr val="dk1"/>
                          </a:solidFill>
                          <a:effectLst/>
                        </a:rPr>
                        <a:t>trả</a:t>
                      </a:r>
                      <a:r>
                        <a:rPr lang="en-US" sz="1600" b="0" kern="1200" dirty="0">
                          <a:solidFill>
                            <a:schemeClr val="dk1"/>
                          </a:solidFill>
                          <a:effectLst/>
                        </a:rPr>
                        <a:t> </a:t>
                      </a:r>
                      <a:r>
                        <a:rPr lang="en-US" sz="1600" b="0" kern="1200" dirty="0" err="1">
                          <a:solidFill>
                            <a:schemeClr val="dk1"/>
                          </a:solidFill>
                          <a:effectLst/>
                        </a:rPr>
                        <a:t>về</a:t>
                      </a:r>
                      <a:r>
                        <a:rPr lang="en-US" sz="1600" b="0" kern="1200" dirty="0">
                          <a:solidFill>
                            <a:schemeClr val="dk1"/>
                          </a:solidFill>
                          <a:effectLst/>
                        </a:rPr>
                        <a:t> </a:t>
                      </a:r>
                      <a:r>
                        <a:rPr lang="en-US" sz="1600" b="0" kern="1200" dirty="0" err="1">
                          <a:solidFill>
                            <a:schemeClr val="dk1"/>
                          </a:solidFill>
                          <a:effectLst/>
                        </a:rPr>
                        <a:t>chiều</a:t>
                      </a:r>
                      <a:r>
                        <a:rPr lang="en-US" sz="1600" b="0" kern="1200" dirty="0">
                          <a:solidFill>
                            <a:schemeClr val="dk1"/>
                          </a:solidFill>
                          <a:effectLst/>
                        </a:rPr>
                        <a:t> </a:t>
                      </a:r>
                      <a:r>
                        <a:rPr lang="en-US" sz="1600" b="0" kern="1200" dirty="0" err="1">
                          <a:solidFill>
                            <a:schemeClr val="dk1"/>
                          </a:solidFill>
                          <a:effectLst/>
                        </a:rPr>
                        <a:t>dài</a:t>
                      </a:r>
                      <a:r>
                        <a:rPr lang="en-US" sz="1600" b="0" kern="1200" dirty="0">
                          <a:solidFill>
                            <a:schemeClr val="dk1"/>
                          </a:solidFill>
                          <a:effectLst/>
                        </a:rPr>
                        <a:t> </a:t>
                      </a:r>
                      <a:r>
                        <a:rPr lang="en-US" sz="1600" b="0" kern="1200" dirty="0" err="1">
                          <a:solidFill>
                            <a:schemeClr val="dk1"/>
                          </a:solidFill>
                          <a:effectLst/>
                        </a:rPr>
                        <a:t>của</a:t>
                      </a:r>
                      <a:r>
                        <a:rPr lang="en-US" sz="1600" b="0" kern="1200" dirty="0">
                          <a:solidFill>
                            <a:schemeClr val="dk1"/>
                          </a:solidFill>
                          <a:effectLst/>
                        </a:rPr>
                        <a:t> </a:t>
                      </a:r>
                      <a:r>
                        <a:rPr lang="en-US" sz="1600" b="0" kern="1200" dirty="0" err="1">
                          <a:solidFill>
                            <a:schemeClr val="dk1"/>
                          </a:solidFill>
                          <a:effectLst/>
                        </a:rPr>
                        <a:t>chuỗi</a:t>
                      </a:r>
                      <a:r>
                        <a:rPr lang="en-US" sz="1600" b="0" kern="1200" dirty="0">
                          <a:solidFill>
                            <a:schemeClr val="dk1"/>
                          </a:solidFill>
                          <a:effectLst/>
                        </a:rPr>
                        <a:t> </a:t>
                      </a:r>
                      <a:r>
                        <a:rPr lang="en-US" sz="1600" b="0" kern="1200" dirty="0" err="1">
                          <a:solidFill>
                            <a:schemeClr val="dk1"/>
                          </a:solidFill>
                          <a:effectLst/>
                        </a:rPr>
                        <a:t>nghĩa</a:t>
                      </a:r>
                      <a:r>
                        <a:rPr lang="en-US" sz="1600" b="0" kern="1200" dirty="0">
                          <a:solidFill>
                            <a:schemeClr val="dk1"/>
                          </a:solidFill>
                          <a:effectLst/>
                        </a:rPr>
                        <a:t> </a:t>
                      </a:r>
                      <a:r>
                        <a:rPr lang="en-US" sz="1600" b="0" kern="1200" dirty="0" err="1">
                          <a:solidFill>
                            <a:schemeClr val="dk1"/>
                          </a:solidFill>
                          <a:effectLst/>
                        </a:rPr>
                        <a:t>là</a:t>
                      </a:r>
                      <a:r>
                        <a:rPr lang="en-US" sz="1600" b="0" kern="1200" dirty="0">
                          <a:solidFill>
                            <a:schemeClr val="dk1"/>
                          </a:solidFill>
                          <a:effectLst/>
                        </a:rPr>
                        <a:t> </a:t>
                      </a:r>
                      <a:r>
                        <a:rPr lang="en-US" sz="1600" b="0" kern="1200" dirty="0" err="1">
                          <a:solidFill>
                            <a:schemeClr val="dk1"/>
                          </a:solidFill>
                          <a:effectLst/>
                        </a:rPr>
                        <a:t>tổng</a:t>
                      </a:r>
                      <a:r>
                        <a:rPr lang="en-US" sz="1600" b="0" kern="1200" dirty="0">
                          <a:solidFill>
                            <a:schemeClr val="dk1"/>
                          </a:solidFill>
                          <a:effectLst/>
                        </a:rPr>
                        <a:t> </a:t>
                      </a:r>
                      <a:r>
                        <a:rPr lang="en-US" sz="1600" b="0" kern="1200" dirty="0" err="1">
                          <a:solidFill>
                            <a:schemeClr val="dk1"/>
                          </a:solidFill>
                          <a:effectLst/>
                        </a:rPr>
                        <a:t>số</a:t>
                      </a:r>
                      <a:r>
                        <a:rPr lang="en-US" sz="1600" b="0" kern="1200" dirty="0">
                          <a:solidFill>
                            <a:schemeClr val="dk1"/>
                          </a:solidFill>
                          <a:effectLst/>
                        </a:rPr>
                        <a:t> </a:t>
                      </a:r>
                      <a:r>
                        <a:rPr lang="en-US" sz="1600" b="0" kern="1200" dirty="0" err="1">
                          <a:solidFill>
                            <a:schemeClr val="dk1"/>
                          </a:solidFill>
                          <a:effectLst/>
                        </a:rPr>
                        <a:t>ký</a:t>
                      </a:r>
                      <a:r>
                        <a:rPr lang="en-US" sz="1600" b="0" kern="1200" dirty="0">
                          <a:solidFill>
                            <a:schemeClr val="dk1"/>
                          </a:solidFill>
                          <a:effectLst/>
                        </a:rPr>
                        <a:t> </a:t>
                      </a:r>
                      <a:r>
                        <a:rPr lang="en-US" sz="1600" b="0" kern="1200" dirty="0" err="1">
                          <a:solidFill>
                            <a:schemeClr val="dk1"/>
                          </a:solidFill>
                          <a:effectLst/>
                        </a:rPr>
                        <a:t>tự</a:t>
                      </a:r>
                      <a:endParaRPr lang="vi-VN" sz="1600" dirty="0">
                        <a:latin typeface="Arial (Body)"/>
                        <a:cs typeface="Arial" panose="020B0604020202020204" pitchFamily="34" charset="0"/>
                      </a:endParaRPr>
                    </a:p>
                  </a:txBody>
                  <a:tcPr marL="121920" marR="121920" marT="60960" marB="6096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697441629"/>
                  </a:ext>
                </a:extLst>
              </a:tr>
              <a:tr h="494453">
                <a:tc>
                  <a:txBody>
                    <a:bodyPr/>
                    <a:lstStyle/>
                    <a:p>
                      <a:pPr algn="ctr"/>
                      <a:r>
                        <a:rPr lang="en-US" sz="1600" b="0" kern="1200" dirty="0">
                          <a:solidFill>
                            <a:schemeClr val="dk1"/>
                          </a:solidFill>
                          <a:effectLst/>
                        </a:rPr>
                        <a:t>substring(</a:t>
                      </a:r>
                      <a:r>
                        <a:rPr lang="en-US" sz="1600" b="0" kern="1200" dirty="0" err="1">
                          <a:solidFill>
                            <a:schemeClr val="dk1"/>
                          </a:solidFill>
                          <a:effectLst/>
                        </a:rPr>
                        <a:t>int</a:t>
                      </a:r>
                      <a:r>
                        <a:rPr lang="en-US" sz="1600" b="0" kern="1200" dirty="0">
                          <a:solidFill>
                            <a:schemeClr val="dk1"/>
                          </a:solidFill>
                          <a:effectLst/>
                        </a:rPr>
                        <a:t> </a:t>
                      </a:r>
                      <a:r>
                        <a:rPr lang="en-US" sz="1600" b="0" kern="1200" dirty="0" err="1">
                          <a:solidFill>
                            <a:schemeClr val="dk1"/>
                          </a:solidFill>
                          <a:effectLst/>
                        </a:rPr>
                        <a:t>beginIndex</a:t>
                      </a:r>
                      <a:r>
                        <a:rPr lang="en-US" sz="1600" b="0" kern="1200" dirty="0">
                          <a:solidFill>
                            <a:schemeClr val="dk1"/>
                          </a:solidFill>
                          <a:effectLst/>
                        </a:rPr>
                        <a:t>)</a:t>
                      </a:r>
                      <a:endParaRPr lang="vi-VN" sz="1600" b="0" dirty="0">
                        <a:latin typeface="Arial (Body)"/>
                        <a:cs typeface="Arial" panose="020B0604020202020204" pitchFamily="34" charset="0"/>
                      </a:endParaRPr>
                    </a:p>
                  </a:txBody>
                  <a:tcPr marL="121920" marR="121920" marT="60960" marB="6096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vi-VN" sz="1600" b="0" kern="1200" dirty="0">
                          <a:solidFill>
                            <a:schemeClr val="dk1"/>
                          </a:solidFill>
                          <a:effectLst/>
                        </a:rPr>
                        <a:t>được sử dụng trả về chuỗi con bắt đầu từ vị trí được chỉ định</a:t>
                      </a:r>
                      <a:endParaRPr lang="vi-VN" sz="1600" dirty="0">
                        <a:latin typeface="Arial (Body)"/>
                        <a:cs typeface="Arial" panose="020B0604020202020204" pitchFamily="34" charset="0"/>
                      </a:endParaRPr>
                    </a:p>
                  </a:txBody>
                  <a:tcPr marL="121920" marR="121920" marT="60960" marB="6096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727956826"/>
                  </a:ext>
                </a:extLst>
              </a:tr>
              <a:tr h="609600">
                <a:tc>
                  <a:txBody>
                    <a:bodyPr/>
                    <a:lstStyle/>
                    <a:p>
                      <a:pPr algn="ctr"/>
                      <a:r>
                        <a:rPr lang="en-US" sz="1600" b="0" kern="1200" dirty="0">
                          <a:solidFill>
                            <a:schemeClr val="dk1"/>
                          </a:solidFill>
                          <a:effectLst/>
                        </a:rPr>
                        <a:t>substring(</a:t>
                      </a:r>
                      <a:r>
                        <a:rPr lang="en-US" sz="1600" b="0" kern="1200" dirty="0" err="1">
                          <a:solidFill>
                            <a:schemeClr val="dk1"/>
                          </a:solidFill>
                          <a:effectLst/>
                        </a:rPr>
                        <a:t>int</a:t>
                      </a:r>
                      <a:r>
                        <a:rPr lang="en-US" sz="1600" b="0" kern="1200" dirty="0">
                          <a:solidFill>
                            <a:schemeClr val="dk1"/>
                          </a:solidFill>
                          <a:effectLst/>
                        </a:rPr>
                        <a:t> </a:t>
                      </a:r>
                      <a:r>
                        <a:rPr lang="en-US" sz="1600" b="0" kern="1200" dirty="0" err="1">
                          <a:solidFill>
                            <a:schemeClr val="dk1"/>
                          </a:solidFill>
                          <a:effectLst/>
                        </a:rPr>
                        <a:t>beginIndex</a:t>
                      </a:r>
                      <a:r>
                        <a:rPr lang="en-US" sz="1600" b="0" kern="1200" dirty="0">
                          <a:solidFill>
                            <a:schemeClr val="dk1"/>
                          </a:solidFill>
                          <a:effectLst/>
                        </a:rPr>
                        <a:t>, </a:t>
                      </a:r>
                      <a:r>
                        <a:rPr lang="en-US" sz="1600" b="0" kern="1200" dirty="0" err="1">
                          <a:solidFill>
                            <a:schemeClr val="dk1"/>
                          </a:solidFill>
                          <a:effectLst/>
                        </a:rPr>
                        <a:t>int</a:t>
                      </a:r>
                      <a:r>
                        <a:rPr lang="en-US" sz="1600" b="0" kern="1200" dirty="0">
                          <a:solidFill>
                            <a:schemeClr val="dk1"/>
                          </a:solidFill>
                          <a:effectLst/>
                        </a:rPr>
                        <a:t> </a:t>
                      </a:r>
                      <a:r>
                        <a:rPr lang="en-US" sz="1600" b="0" kern="1200" dirty="0" err="1">
                          <a:solidFill>
                            <a:schemeClr val="dk1"/>
                          </a:solidFill>
                          <a:effectLst/>
                        </a:rPr>
                        <a:t>endIndex</a:t>
                      </a:r>
                      <a:r>
                        <a:rPr lang="en-US" sz="1600" b="0" kern="1200" dirty="0">
                          <a:solidFill>
                            <a:schemeClr val="dk1"/>
                          </a:solidFill>
                          <a:effectLst/>
                        </a:rPr>
                        <a:t>)</a:t>
                      </a:r>
                      <a:endParaRPr lang="vi-VN" sz="1600" b="0" dirty="0">
                        <a:latin typeface="Arial (Body)"/>
                        <a:cs typeface="Arial" panose="020B0604020202020204" pitchFamily="34" charset="0"/>
                      </a:endParaRPr>
                    </a:p>
                  </a:txBody>
                  <a:tcPr marL="121920" marR="121920" marT="60960" marB="6096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t"/>
                      <a:r>
                        <a:rPr lang="vi-VN" sz="1600" b="0" kern="1200" dirty="0">
                          <a:solidFill>
                            <a:schemeClr val="dk1"/>
                          </a:solidFill>
                          <a:effectLst/>
                        </a:rPr>
                        <a:t>trả về chuỗi con với vị trí bắt đầu và vị trí kết thúc được chỉ định</a:t>
                      </a:r>
                      <a:endParaRPr lang="en-US" sz="1600" dirty="0">
                        <a:effectLst/>
                        <a:latin typeface="Arial (Body)"/>
                      </a:endParaRPr>
                    </a:p>
                  </a:txBody>
                  <a:tcPr marL="50800" marR="50800" marT="50800" marB="508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4218802331"/>
                  </a:ext>
                </a:extLst>
              </a:tr>
            </a:tbl>
          </a:graphicData>
        </a:graphic>
      </p:graphicFrame>
      <p:pic>
        <p:nvPicPr>
          <p:cNvPr id="6" name="Google Shape;95;p14">
            <a:extLst>
              <a:ext uri="{FF2B5EF4-FFF2-40B4-BE49-F238E27FC236}">
                <a16:creationId xmlns:a16="http://schemas.microsoft.com/office/drawing/2014/main" id="{C63878E4-D99F-4CB4-9E7F-E7BEA5429E38}"/>
              </a:ext>
            </a:extLst>
          </p:cNvPr>
          <p:cNvPicPr preferRelativeResize="0"/>
          <p:nvPr/>
        </p:nvPicPr>
        <p:blipFill rotWithShape="1">
          <a:blip r:embed="rId3">
            <a:alphaModFix/>
          </a:blip>
          <a:srcRect t="22725" b="56345"/>
          <a:stretch/>
        </p:blipFill>
        <p:spPr>
          <a:xfrm>
            <a:off x="0" y="0"/>
            <a:ext cx="12192000" cy="789709"/>
          </a:xfrm>
          <a:prstGeom prst="rect">
            <a:avLst/>
          </a:prstGeom>
          <a:noFill/>
          <a:ln>
            <a:noFill/>
          </a:ln>
        </p:spPr>
      </p:pic>
      <p:sp>
        <p:nvSpPr>
          <p:cNvPr id="7" name="Google Shape;96;p14">
            <a:extLst>
              <a:ext uri="{FF2B5EF4-FFF2-40B4-BE49-F238E27FC236}">
                <a16:creationId xmlns:a16="http://schemas.microsoft.com/office/drawing/2014/main" id="{FC478A6E-3BFC-45A6-9BCB-D02FE96A0464}"/>
              </a:ext>
            </a:extLst>
          </p:cNvPr>
          <p:cNvSpPr txBox="1"/>
          <p:nvPr/>
        </p:nvSpPr>
        <p:spPr>
          <a:xfrm>
            <a:off x="48066" y="91490"/>
            <a:ext cx="7188200" cy="599084"/>
          </a:xfrm>
          <a:prstGeom prst="rect">
            <a:avLst/>
          </a:prstGeom>
          <a:noFill/>
          <a:ln>
            <a:noFill/>
          </a:ln>
        </p:spPr>
        <p:txBody>
          <a:bodyPr spcFirstLastPara="1" wrap="square" lIns="91425" tIns="45700" rIns="91425" bIns="45700" anchor="b" anchorCtr="0">
            <a:noAutofit/>
          </a:bodyPr>
          <a:lstStyle/>
          <a:p>
            <a:pPr marL="0" marR="0" lvl="0" indent="0" algn="just" rtl="0">
              <a:lnSpc>
                <a:spcPct val="90000"/>
              </a:lnSpc>
              <a:spcBef>
                <a:spcPts val="0"/>
              </a:spcBef>
              <a:spcAft>
                <a:spcPts val="0"/>
              </a:spcAft>
              <a:buClr>
                <a:schemeClr val="lt1"/>
              </a:buClr>
              <a:buSzPts val="3600"/>
              <a:buFont typeface="Calibri"/>
              <a:buNone/>
            </a:pPr>
            <a:r>
              <a:rPr lang="en-US" altLang="zh-CN" sz="3600" dirty="0" err="1">
                <a:solidFill>
                  <a:schemeClr val="bg1"/>
                </a:solidFill>
                <a:latin typeface="Arial" panose="020B0604020202020204" pitchFamily="34" charset="0"/>
                <a:ea typeface="Microsoft YaHei UI" panose="020B0503020204020204" pitchFamily="34" charset="-122"/>
                <a:cs typeface="Arial" panose="020B0604020202020204" pitchFamily="34" charset="0"/>
              </a:rPr>
              <a:t>StringBuffer</a:t>
            </a:r>
            <a:endParaRPr dirty="0"/>
          </a:p>
        </p:txBody>
      </p:sp>
    </p:spTree>
    <p:extLst>
      <p:ext uri="{BB962C8B-B14F-4D97-AF65-F5344CB8AC3E}">
        <p14:creationId xmlns:p14="http://schemas.microsoft.com/office/powerpoint/2010/main" val="1734150080"/>
      </p:ext>
    </p:extLst>
  </p:cSld>
  <p:clrMapOvr>
    <a:masterClrMapping/>
  </p:clrMapOvr>
  <p:transition spd="slow">
    <p:push dir="u"/>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812800" y="1084104"/>
            <a:ext cx="10963565" cy="748795"/>
          </a:xfrm>
          <a:prstGeom prst="rect">
            <a:avLst/>
          </a:prstGeom>
          <a:ln>
            <a:solidFill>
              <a:schemeClr val="accent1">
                <a:lumMod val="50000"/>
              </a:schemeClr>
            </a:solidFill>
            <a:headEnd type="none" w="med" len="med"/>
            <a:tailEnd type="none" w="med" len="med"/>
          </a:ln>
        </p:spPr>
        <p:style>
          <a:lnRef idx="2">
            <a:schemeClr val="accent2"/>
          </a:lnRef>
          <a:fillRef idx="1">
            <a:schemeClr val="lt1"/>
          </a:fillRef>
          <a:effectRef idx="0">
            <a:schemeClr val="accent2"/>
          </a:effectRef>
          <a:fontRef idx="minor">
            <a:schemeClr val="dk1"/>
          </a:fontRef>
        </p:style>
        <p:txBody>
          <a:bodyPr wrap="square" rtlCol="0">
            <a:spAutoFit/>
          </a:bodyPr>
          <a:lstStyle/>
          <a:p>
            <a:r>
              <a:rPr lang="vi-VN" sz="1867" dirty="0">
                <a:solidFill>
                  <a:schemeClr val="tx1"/>
                </a:solidFill>
                <a:latin typeface="Arial (Body)"/>
              </a:rPr>
              <a:t> </a:t>
            </a:r>
            <a:r>
              <a:rPr lang="en-US" sz="2133" dirty="0">
                <a:solidFill>
                  <a:schemeClr val="tx1"/>
                </a:solidFill>
                <a:latin typeface="Arial (Body)"/>
              </a:rPr>
              <a:t>L</a:t>
            </a:r>
            <a:r>
              <a:rPr lang="vi-VN" sz="2133" dirty="0">
                <a:solidFill>
                  <a:schemeClr val="tx1"/>
                </a:solidFill>
                <a:latin typeface="Arial (Body)"/>
              </a:rPr>
              <a:t>ớp StringB</a:t>
            </a:r>
            <a:r>
              <a:rPr lang="en-US" sz="2133" dirty="0" err="1">
                <a:solidFill>
                  <a:schemeClr val="tx1"/>
                </a:solidFill>
                <a:latin typeface="Arial (Body)"/>
              </a:rPr>
              <a:t>uilder</a:t>
            </a:r>
            <a:r>
              <a:rPr lang="vi-VN" sz="2133" dirty="0">
                <a:solidFill>
                  <a:schemeClr val="tx1"/>
                </a:solidFill>
                <a:latin typeface="Arial (Body)"/>
              </a:rPr>
              <a:t> được sử dụng</a:t>
            </a:r>
            <a:r>
              <a:rPr lang="en-US" sz="2133" dirty="0">
                <a:solidFill>
                  <a:schemeClr val="tx1"/>
                </a:solidFill>
                <a:latin typeface="Arial (Body)"/>
              </a:rPr>
              <a:t> </a:t>
            </a:r>
            <a:r>
              <a:rPr lang="vi-VN" sz="2133" dirty="0">
                <a:solidFill>
                  <a:schemeClr val="tx1"/>
                </a:solidFill>
                <a:latin typeface="Arial (Body)"/>
              </a:rPr>
              <a:t>để tạo chuỗi </a:t>
            </a:r>
            <a:r>
              <a:rPr lang="vi-VN" sz="2133" b="1" dirty="0">
                <a:solidFill>
                  <a:schemeClr val="tx1"/>
                </a:solidFill>
                <a:latin typeface="Arial (Body)"/>
              </a:rPr>
              <a:t>có thể thay đổi </a:t>
            </a:r>
            <a:r>
              <a:rPr lang="vi-VN" sz="2133" dirty="0">
                <a:solidFill>
                  <a:schemeClr val="tx1"/>
                </a:solidFill>
                <a:latin typeface="Arial (Body)"/>
              </a:rPr>
              <a:t>(mutable). </a:t>
            </a:r>
            <a:r>
              <a:rPr lang="en-US" sz="2133" dirty="0">
                <a:solidFill>
                  <a:schemeClr val="tx1"/>
                </a:solidFill>
                <a:latin typeface="Arial (Body)"/>
              </a:rPr>
              <a:t>   </a:t>
            </a:r>
          </a:p>
          <a:p>
            <a:r>
              <a:rPr lang="en-US" sz="2133" dirty="0" err="1">
                <a:solidFill>
                  <a:schemeClr val="tx1"/>
                </a:solidFill>
                <a:latin typeface="Arial (Body)"/>
              </a:rPr>
              <a:t>Tương</a:t>
            </a:r>
            <a:r>
              <a:rPr lang="en-US" sz="2133" dirty="0">
                <a:solidFill>
                  <a:schemeClr val="tx1"/>
                </a:solidFill>
                <a:latin typeface="Arial (Body)"/>
              </a:rPr>
              <a:t> </a:t>
            </a:r>
            <a:r>
              <a:rPr lang="vi-VN" sz="2133" dirty="0">
                <a:solidFill>
                  <a:schemeClr val="tx1"/>
                </a:solidFill>
                <a:latin typeface="Arial (Body)"/>
              </a:rPr>
              <a:t>tự như lớp String</a:t>
            </a:r>
            <a:r>
              <a:rPr lang="en-US" sz="2133" dirty="0">
                <a:solidFill>
                  <a:schemeClr val="tx1"/>
                </a:solidFill>
                <a:latin typeface="Arial (Body)"/>
              </a:rPr>
              <a:t>Buffer</a:t>
            </a:r>
            <a:r>
              <a:rPr lang="vi-VN" sz="2133" dirty="0">
                <a:solidFill>
                  <a:schemeClr val="tx1"/>
                </a:solidFill>
                <a:latin typeface="Arial (Body)"/>
              </a:rPr>
              <a:t> ngoại trừ </a:t>
            </a:r>
            <a:r>
              <a:rPr lang="en-US" sz="2133" dirty="0" err="1">
                <a:solidFill>
                  <a:schemeClr val="tx1"/>
                </a:solidFill>
                <a:latin typeface="Arial (Body)"/>
              </a:rPr>
              <a:t>việc</a:t>
            </a:r>
            <a:r>
              <a:rPr lang="en-US" sz="2133" dirty="0">
                <a:solidFill>
                  <a:schemeClr val="tx1"/>
                </a:solidFill>
                <a:latin typeface="Arial (Body)"/>
              </a:rPr>
              <a:t> </a:t>
            </a:r>
            <a:r>
              <a:rPr lang="en-US" sz="2133" dirty="0" err="1">
                <a:solidFill>
                  <a:schemeClr val="tx1"/>
                </a:solidFill>
                <a:latin typeface="Arial (Body)"/>
              </a:rPr>
              <a:t>không</a:t>
            </a:r>
            <a:r>
              <a:rPr lang="en-US" sz="2133" dirty="0">
                <a:solidFill>
                  <a:schemeClr val="tx1"/>
                </a:solidFill>
                <a:latin typeface="Arial (Body)"/>
              </a:rPr>
              <a:t> </a:t>
            </a:r>
            <a:r>
              <a:rPr lang="en-US" sz="2133" dirty="0" err="1">
                <a:solidFill>
                  <a:schemeClr val="tx1"/>
                </a:solidFill>
                <a:latin typeface="Arial (Body)"/>
              </a:rPr>
              <a:t>đồng</a:t>
            </a:r>
            <a:r>
              <a:rPr lang="en-US" sz="2133" dirty="0">
                <a:solidFill>
                  <a:schemeClr val="tx1"/>
                </a:solidFill>
                <a:latin typeface="Arial (Body)"/>
              </a:rPr>
              <a:t> </a:t>
            </a:r>
            <a:r>
              <a:rPr lang="en-US" sz="2133" dirty="0" err="1">
                <a:solidFill>
                  <a:schemeClr val="tx1"/>
                </a:solidFill>
                <a:latin typeface="Arial (Body)"/>
              </a:rPr>
              <a:t>bô</a:t>
            </a:r>
            <a:r>
              <a:rPr lang="en-US" sz="2133" dirty="0">
                <a:solidFill>
                  <a:schemeClr val="tx1"/>
                </a:solidFill>
                <a:latin typeface="Arial (Body)"/>
              </a:rPr>
              <a:t>̣</a:t>
            </a:r>
          </a:p>
        </p:txBody>
      </p:sp>
      <p:graphicFrame>
        <p:nvGraphicFramePr>
          <p:cNvPr id="8" name="Table 7"/>
          <p:cNvGraphicFramePr>
            <a:graphicFrameLocks noGrp="1"/>
          </p:cNvGraphicFramePr>
          <p:nvPr>
            <p:extLst>
              <p:ext uri="{D42A27DB-BD31-4B8C-83A1-F6EECF244321}">
                <p14:modId xmlns:p14="http://schemas.microsoft.com/office/powerpoint/2010/main" val="1883419402"/>
              </p:ext>
            </p:extLst>
          </p:nvPr>
        </p:nvGraphicFramePr>
        <p:xfrm>
          <a:off x="1219200" y="2311400"/>
          <a:ext cx="9753600" cy="3055109"/>
        </p:xfrm>
        <a:graphic>
          <a:graphicData uri="http://schemas.openxmlformats.org/drawingml/2006/table">
            <a:tbl>
              <a:tblPr firstRow="1" bandRow="1">
                <a:tableStyleId>{74C1A8A3-306A-4EB7-A6B1-4F7E0EB9C5D6}</a:tableStyleId>
              </a:tblPr>
              <a:tblGrid>
                <a:gridCol w="4876800">
                  <a:extLst>
                    <a:ext uri="{9D8B030D-6E8A-4147-A177-3AD203B41FA5}">
                      <a16:colId xmlns:a16="http://schemas.microsoft.com/office/drawing/2014/main" val="642153861"/>
                    </a:ext>
                  </a:extLst>
                </a:gridCol>
                <a:gridCol w="4876800">
                  <a:extLst>
                    <a:ext uri="{9D8B030D-6E8A-4147-A177-3AD203B41FA5}">
                      <a16:colId xmlns:a16="http://schemas.microsoft.com/office/drawing/2014/main" val="2999951414"/>
                    </a:ext>
                  </a:extLst>
                </a:gridCol>
              </a:tblGrid>
              <a:tr h="609600">
                <a:tc>
                  <a:txBody>
                    <a:bodyPr/>
                    <a:lstStyle/>
                    <a:p>
                      <a:pPr algn="ctr"/>
                      <a:r>
                        <a:rPr lang="en-US" sz="1900" dirty="0" err="1"/>
                        <a:t>String</a:t>
                      </a:r>
                      <a:r>
                        <a:rPr lang="en-US" sz="1900" baseline="0" dirty="0" err="1"/>
                        <a:t>Buffer</a:t>
                      </a:r>
                      <a:r>
                        <a:rPr lang="en-US" sz="1900" baseline="0" dirty="0"/>
                        <a:t>()</a:t>
                      </a:r>
                      <a:endParaRPr lang="en-US" sz="1900" dirty="0"/>
                    </a:p>
                  </a:txBody>
                  <a:tcPr marL="121920" marR="121920" marT="60960" marB="6096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1900" dirty="0" err="1"/>
                        <a:t>StringBuilder</a:t>
                      </a:r>
                      <a:r>
                        <a:rPr lang="en-US" sz="1900" dirty="0"/>
                        <a:t>()</a:t>
                      </a:r>
                    </a:p>
                  </a:txBody>
                  <a:tcPr marL="121920" marR="121920" marT="60960" marB="6096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08495724"/>
                  </a:ext>
                </a:extLst>
              </a:tr>
              <a:tr h="2445509">
                <a:tc>
                  <a:txBody>
                    <a:bodyPr/>
                    <a:lstStyle/>
                    <a:p>
                      <a:r>
                        <a:rPr lang="vi-VN" sz="2100" b="1" kern="1200" dirty="0">
                          <a:solidFill>
                            <a:schemeClr val="dk1"/>
                          </a:solidFill>
                          <a:effectLst/>
                        </a:rPr>
                        <a:t>StringBuffer</a:t>
                      </a:r>
                      <a:r>
                        <a:rPr lang="vi-VN" sz="2100" b="0" kern="1200" dirty="0">
                          <a:solidFill>
                            <a:schemeClr val="dk1"/>
                          </a:solidFill>
                          <a:effectLst/>
                        </a:rPr>
                        <a:t> là đồng bộ (synchronized) tức là luồng an toàn. Điều này có nghĩa là không thể có 2 luồng cùng truy cập phương thức của lớp StringBuffer đồng thời.</a:t>
                      </a:r>
                      <a:endParaRPr lang="en-US" sz="2100" dirty="0"/>
                    </a:p>
                  </a:txBody>
                  <a:tcPr marL="121920" marR="121920" marT="60960" marB="6096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vi-VN" sz="2100" b="1" kern="1200" dirty="0">
                          <a:solidFill>
                            <a:schemeClr val="dk1"/>
                          </a:solidFill>
                          <a:effectLst/>
                        </a:rPr>
                        <a:t>StringBuilder</a:t>
                      </a:r>
                      <a:r>
                        <a:rPr lang="vi-VN" sz="2100" b="0" kern="1200" dirty="0">
                          <a:solidFill>
                            <a:schemeClr val="dk1"/>
                          </a:solidFill>
                          <a:effectLst/>
                        </a:rPr>
                        <a:t> là không đồng bộ (non-synchronized) tức là luồng không an toàn. Điều này có nghĩa là có 2 luồng cùng truy cập phương thức của lớp StringBuilder đồng thời.</a:t>
                      </a:r>
                      <a:endParaRPr lang="en-US" sz="2100" dirty="0"/>
                    </a:p>
                  </a:txBody>
                  <a:tcPr marL="121920" marR="121920" marT="60960" marB="6096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035291867"/>
                  </a:ext>
                </a:extLst>
              </a:tr>
            </a:tbl>
          </a:graphicData>
        </a:graphic>
      </p:graphicFrame>
      <p:sp>
        <p:nvSpPr>
          <p:cNvPr id="9" name="Right Arrow 8"/>
          <p:cNvSpPr/>
          <p:nvPr/>
        </p:nvSpPr>
        <p:spPr>
          <a:xfrm>
            <a:off x="2028600" y="5899557"/>
            <a:ext cx="609600" cy="20320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67"/>
          </a:p>
        </p:txBody>
      </p:sp>
      <p:sp>
        <p:nvSpPr>
          <p:cNvPr id="10" name="TextBox 9"/>
          <p:cNvSpPr txBox="1"/>
          <p:nvPr/>
        </p:nvSpPr>
        <p:spPr>
          <a:xfrm>
            <a:off x="3123630" y="5754936"/>
            <a:ext cx="5384807" cy="379656"/>
          </a:xfrm>
          <a:prstGeom prst="rect">
            <a:avLst/>
          </a:prstGeom>
          <a:noFill/>
        </p:spPr>
        <p:txBody>
          <a:bodyPr wrap="none" rtlCol="0">
            <a:spAutoFit/>
          </a:bodyPr>
          <a:lstStyle/>
          <a:p>
            <a:r>
              <a:rPr lang="en-US" sz="1867" i="1" dirty="0" err="1">
                <a:latin typeface="Arial (Body)"/>
              </a:rPr>
              <a:t>Sư</a:t>
            </a:r>
            <a:r>
              <a:rPr lang="en-US" sz="1867" i="1" dirty="0">
                <a:latin typeface="Arial (Body)"/>
              </a:rPr>
              <a:t>̉ </a:t>
            </a:r>
            <a:r>
              <a:rPr lang="en-US" sz="1867" i="1" dirty="0" err="1">
                <a:latin typeface="Arial (Body)"/>
              </a:rPr>
              <a:t>dụng</a:t>
            </a:r>
            <a:r>
              <a:rPr lang="en-US" sz="1867" i="1" dirty="0">
                <a:latin typeface="Arial (Body)"/>
              </a:rPr>
              <a:t> String Builder </a:t>
            </a:r>
            <a:r>
              <a:rPr lang="en-US" sz="1867" i="1" dirty="0" err="1">
                <a:latin typeface="Arial (Body)"/>
              </a:rPr>
              <a:t>hiệu</a:t>
            </a:r>
            <a:r>
              <a:rPr lang="en-US" sz="1867" i="1" dirty="0">
                <a:latin typeface="Arial (Body)"/>
              </a:rPr>
              <a:t> quả </a:t>
            </a:r>
            <a:r>
              <a:rPr lang="en-US" sz="1867" i="1" dirty="0" err="1">
                <a:latin typeface="Arial (Body)"/>
              </a:rPr>
              <a:t>hơn</a:t>
            </a:r>
            <a:r>
              <a:rPr lang="en-US" sz="1867" i="1" dirty="0">
                <a:latin typeface="Arial (Body)"/>
              </a:rPr>
              <a:t> </a:t>
            </a:r>
            <a:r>
              <a:rPr lang="en-US" sz="1867" i="1" dirty="0" err="1">
                <a:latin typeface="Arial (Body)"/>
              </a:rPr>
              <a:t>StringBuffer</a:t>
            </a:r>
            <a:endParaRPr lang="en-US" sz="1867" i="1" dirty="0">
              <a:latin typeface="Arial (Body)"/>
            </a:endParaRPr>
          </a:p>
        </p:txBody>
      </p:sp>
      <p:pic>
        <p:nvPicPr>
          <p:cNvPr id="11" name="Google Shape;95;p14">
            <a:extLst>
              <a:ext uri="{FF2B5EF4-FFF2-40B4-BE49-F238E27FC236}">
                <a16:creationId xmlns:a16="http://schemas.microsoft.com/office/drawing/2014/main" id="{E53955D6-4E04-430B-930D-45B34DAE385A}"/>
              </a:ext>
            </a:extLst>
          </p:cNvPr>
          <p:cNvPicPr preferRelativeResize="0"/>
          <p:nvPr/>
        </p:nvPicPr>
        <p:blipFill rotWithShape="1">
          <a:blip r:embed="rId3">
            <a:alphaModFix/>
          </a:blip>
          <a:srcRect t="22725" b="56345"/>
          <a:stretch/>
        </p:blipFill>
        <p:spPr>
          <a:xfrm>
            <a:off x="0" y="0"/>
            <a:ext cx="12192000" cy="789709"/>
          </a:xfrm>
          <a:prstGeom prst="rect">
            <a:avLst/>
          </a:prstGeom>
          <a:noFill/>
          <a:ln>
            <a:noFill/>
          </a:ln>
        </p:spPr>
      </p:pic>
      <p:sp>
        <p:nvSpPr>
          <p:cNvPr id="12" name="Google Shape;96;p14">
            <a:extLst>
              <a:ext uri="{FF2B5EF4-FFF2-40B4-BE49-F238E27FC236}">
                <a16:creationId xmlns:a16="http://schemas.microsoft.com/office/drawing/2014/main" id="{CA7AAC95-D0A0-40CB-B82B-7E8ADC31CCDF}"/>
              </a:ext>
            </a:extLst>
          </p:cNvPr>
          <p:cNvSpPr txBox="1"/>
          <p:nvPr/>
        </p:nvSpPr>
        <p:spPr>
          <a:xfrm>
            <a:off x="48066" y="91490"/>
            <a:ext cx="7188200" cy="599084"/>
          </a:xfrm>
          <a:prstGeom prst="rect">
            <a:avLst/>
          </a:prstGeom>
          <a:noFill/>
          <a:ln>
            <a:noFill/>
          </a:ln>
        </p:spPr>
        <p:txBody>
          <a:bodyPr spcFirstLastPara="1" wrap="square" lIns="91425" tIns="45700" rIns="91425" bIns="45700" anchor="b" anchorCtr="0">
            <a:noAutofit/>
          </a:bodyPr>
          <a:lstStyle/>
          <a:p>
            <a:pPr marL="0" marR="0" lvl="0" indent="0" algn="just" rtl="0">
              <a:lnSpc>
                <a:spcPct val="90000"/>
              </a:lnSpc>
              <a:spcBef>
                <a:spcPts val="0"/>
              </a:spcBef>
              <a:spcAft>
                <a:spcPts val="0"/>
              </a:spcAft>
              <a:buClr>
                <a:schemeClr val="lt1"/>
              </a:buClr>
              <a:buSzPts val="3600"/>
              <a:buFont typeface="Calibri"/>
              <a:buNone/>
            </a:pPr>
            <a:r>
              <a:rPr lang="en-US" altLang="zh-CN" sz="3600" dirty="0">
                <a:solidFill>
                  <a:schemeClr val="bg1"/>
                </a:solidFill>
                <a:latin typeface="Arial" panose="020B0604020202020204" pitchFamily="34" charset="0"/>
                <a:ea typeface="Microsoft YaHei UI" panose="020B0503020204020204" pitchFamily="34" charset="-122"/>
                <a:cs typeface="Arial" panose="020B0604020202020204" pitchFamily="34" charset="0"/>
              </a:rPr>
              <a:t>StringBuilder</a:t>
            </a:r>
            <a:endParaRPr dirty="0"/>
          </a:p>
        </p:txBody>
      </p:sp>
    </p:spTree>
    <p:extLst>
      <p:ext uri="{BB962C8B-B14F-4D97-AF65-F5344CB8AC3E}">
        <p14:creationId xmlns:p14="http://schemas.microsoft.com/office/powerpoint/2010/main" val="4045595983"/>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fill="hold"/>
                                        <p:tgtEl>
                                          <p:spTgt spid="4"/>
                                        </p:tgtEl>
                                        <p:attrNameLst>
                                          <p:attrName>ppt_x</p:attrName>
                                        </p:attrNameLst>
                                      </p:cBhvr>
                                      <p:tavLst>
                                        <p:tav tm="0">
                                          <p:val>
                                            <p:strVal val="#ppt_x"/>
                                          </p:val>
                                        </p:tav>
                                        <p:tav tm="100000">
                                          <p:val>
                                            <p:strVal val="#ppt_x"/>
                                          </p:val>
                                        </p:tav>
                                      </p:tavLst>
                                    </p:anim>
                                    <p:anim calcmode="lin" valueType="num">
                                      <p:cBhvr additive="base">
                                        <p:cTn id="8" dur="500" fill="hold"/>
                                        <p:tgtEl>
                                          <p:spTgt spid="4"/>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42" presetClass="entr" presetSubtype="0" fill="hold" nodeType="clickEffect">
                                  <p:stCondLst>
                                    <p:cond delay="0"/>
                                  </p:stCondLst>
                                  <p:childTnLst>
                                    <p:set>
                                      <p:cBhvr>
                                        <p:cTn id="12" dur="1" fill="hold">
                                          <p:stCondLst>
                                            <p:cond delay="0"/>
                                          </p:stCondLst>
                                        </p:cTn>
                                        <p:tgtEl>
                                          <p:spTgt spid="8"/>
                                        </p:tgtEl>
                                        <p:attrNameLst>
                                          <p:attrName>style.visibility</p:attrName>
                                        </p:attrNameLst>
                                      </p:cBhvr>
                                      <p:to>
                                        <p:strVal val="visible"/>
                                      </p:to>
                                    </p:set>
                                    <p:animEffect transition="in" filter="fade">
                                      <p:cBhvr>
                                        <p:cTn id="13" dur="1000"/>
                                        <p:tgtEl>
                                          <p:spTgt spid="8"/>
                                        </p:tgtEl>
                                      </p:cBhvr>
                                    </p:animEffect>
                                    <p:anim calcmode="lin" valueType="num">
                                      <p:cBhvr>
                                        <p:cTn id="14" dur="1000" fill="hold"/>
                                        <p:tgtEl>
                                          <p:spTgt spid="8"/>
                                        </p:tgtEl>
                                        <p:attrNameLst>
                                          <p:attrName>ppt_x</p:attrName>
                                        </p:attrNameLst>
                                      </p:cBhvr>
                                      <p:tavLst>
                                        <p:tav tm="0">
                                          <p:val>
                                            <p:strVal val="#ppt_x"/>
                                          </p:val>
                                        </p:tav>
                                        <p:tav tm="100000">
                                          <p:val>
                                            <p:strVal val="#ppt_x"/>
                                          </p:val>
                                        </p:tav>
                                      </p:tavLst>
                                    </p:anim>
                                    <p:anim calcmode="lin" valueType="num">
                                      <p:cBhvr>
                                        <p:cTn id="15" dur="1000" fill="hold"/>
                                        <p:tgtEl>
                                          <p:spTgt spid="8"/>
                                        </p:tgtEl>
                                        <p:attrNameLst>
                                          <p:attrName>ppt_y</p:attrName>
                                        </p:attrNameLst>
                                      </p:cBhvr>
                                      <p:tavLst>
                                        <p:tav tm="0">
                                          <p:val>
                                            <p:strVal val="#ppt_y+.1"/>
                                          </p:val>
                                        </p:tav>
                                        <p:tav tm="100000">
                                          <p:val>
                                            <p:strVal val="#ppt_y"/>
                                          </p:val>
                                        </p:tav>
                                      </p:tavLst>
                                    </p:anim>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grpId="0" nodeType="clickEffect">
                                  <p:stCondLst>
                                    <p:cond delay="0"/>
                                  </p:stCondLst>
                                  <p:childTnLst>
                                    <p:set>
                                      <p:cBhvr>
                                        <p:cTn id="19" dur="1" fill="hold">
                                          <p:stCondLst>
                                            <p:cond delay="0"/>
                                          </p:stCondLst>
                                        </p:cTn>
                                        <p:tgtEl>
                                          <p:spTgt spid="9"/>
                                        </p:tgtEl>
                                        <p:attrNameLst>
                                          <p:attrName>style.visibility</p:attrName>
                                        </p:attrNameLst>
                                      </p:cBhvr>
                                      <p:to>
                                        <p:strVal val="visible"/>
                                      </p:to>
                                    </p:set>
                                    <p:animEffect transition="in" filter="fade">
                                      <p:cBhvr>
                                        <p:cTn id="20" dur="500"/>
                                        <p:tgtEl>
                                          <p:spTgt spid="9"/>
                                        </p:tgtEl>
                                      </p:cBhvr>
                                    </p:animEffect>
                                  </p:childTnLst>
                                </p:cTn>
                              </p:par>
                              <p:par>
                                <p:cTn id="21" presetID="10" presetClass="entr" presetSubtype="0" fill="hold" grpId="0" nodeType="withEffect">
                                  <p:stCondLst>
                                    <p:cond delay="0"/>
                                  </p:stCondLst>
                                  <p:childTnLst>
                                    <p:set>
                                      <p:cBhvr>
                                        <p:cTn id="22" dur="1" fill="hold">
                                          <p:stCondLst>
                                            <p:cond delay="0"/>
                                          </p:stCondLst>
                                        </p:cTn>
                                        <p:tgtEl>
                                          <p:spTgt spid="10"/>
                                        </p:tgtEl>
                                        <p:attrNameLst>
                                          <p:attrName>style.visibility</p:attrName>
                                        </p:attrNameLst>
                                      </p:cBhvr>
                                      <p:to>
                                        <p:strVal val="visible"/>
                                      </p:to>
                                    </p:set>
                                    <p:animEffect transition="in" filter="fade">
                                      <p:cBhvr>
                                        <p:cTn id="23"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9" grpId="0" animBg="1"/>
      <p:bldP spid="10" grpId="0"/>
    </p:bldLst>
  </p:timing>
</p:sld>
</file>

<file path=ppt/theme/theme1.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LQA-LightBlue-Reverse">
  <a:themeElements>
    <a:clrScheme name="Banded">
      <a:dk1>
        <a:srgbClr val="2C2C2C"/>
      </a:dk1>
      <a:lt1>
        <a:srgbClr val="FFFFFF"/>
      </a:lt1>
      <a:dk2>
        <a:srgbClr val="099BDD"/>
      </a:dk2>
      <a:lt2>
        <a:srgbClr val="F2F2F2"/>
      </a:lt2>
      <a:accent1>
        <a:srgbClr val="FFC000"/>
      </a:accent1>
      <a:accent2>
        <a:srgbClr val="A5D028"/>
      </a:accent2>
      <a:accent3>
        <a:srgbClr val="08CC78"/>
      </a:accent3>
      <a:accent4>
        <a:srgbClr val="F24099"/>
      </a:accent4>
      <a:accent5>
        <a:srgbClr val="828288"/>
      </a:accent5>
      <a:accent6>
        <a:srgbClr val="F56617"/>
      </a:accent6>
      <a:hlink>
        <a:srgbClr val="005DBA"/>
      </a:hlink>
      <a:folHlink>
        <a:srgbClr val="6C606A"/>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359</TotalTime>
  <Words>1413</Words>
  <Application>Microsoft Office PowerPoint</Application>
  <PresentationFormat>Widescreen</PresentationFormat>
  <Paragraphs>185</Paragraphs>
  <Slides>14</Slides>
  <Notes>14</Notes>
  <HiddenSlides>0</HiddenSlides>
  <MMClips>0</MMClips>
  <ScaleCrop>false</ScaleCrop>
  <HeadingPairs>
    <vt:vector size="6" baseType="variant">
      <vt:variant>
        <vt:lpstr>Fonts Used</vt:lpstr>
      </vt:variant>
      <vt:variant>
        <vt:i4>7</vt:i4>
      </vt:variant>
      <vt:variant>
        <vt:lpstr>Theme</vt:lpstr>
      </vt:variant>
      <vt:variant>
        <vt:i4>2</vt:i4>
      </vt:variant>
      <vt:variant>
        <vt:lpstr>Slide Titles</vt:lpstr>
      </vt:variant>
      <vt:variant>
        <vt:i4>14</vt:i4>
      </vt:variant>
    </vt:vector>
  </HeadingPairs>
  <TitlesOfParts>
    <vt:vector size="23" baseType="lpstr">
      <vt:lpstr>Alegreya</vt:lpstr>
      <vt:lpstr>Arial</vt:lpstr>
      <vt:lpstr>Arial (Body)</vt:lpstr>
      <vt:lpstr>Calibri</vt:lpstr>
      <vt:lpstr>Myriad Pro</vt:lpstr>
      <vt:lpstr>Noto Sans Symbols</vt:lpstr>
      <vt:lpstr>Quattrocento Sans</vt:lpstr>
      <vt:lpstr>Office Theme</vt:lpstr>
      <vt:lpstr>LQA-LightBlue-Reverse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KHANH</dc:creator>
  <cp:lastModifiedBy>huy nguyễn</cp:lastModifiedBy>
  <cp:revision>348</cp:revision>
  <dcterms:modified xsi:type="dcterms:W3CDTF">2022-03-16T03:42:00Z</dcterms:modified>
</cp:coreProperties>
</file>